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" name="Shape 4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Shape 5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" name="Shape 6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/>
            </a:lvl9pPr>
          </a:lstStyle>
          <a:p/>
        </p:txBody>
      </p:sp>
      <p:sp>
        <p:nvSpPr>
          <p:cNvPr id="8" name="Shape 8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4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5" name="Shape 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89" name="Shape 18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01" name="Shape 20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02" name="Shape 20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13" name="Shape 21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25" name="Shape 22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26" name="Shape 22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37" name="Shape 23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38" name="Shape 23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46" name="Shape 24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58" name="Shape 25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59" name="Shape 25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70" name="Shape 27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71" name="Shape 27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82" name="Shape 28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83" name="Shape 28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94" name="Shape 29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95" name="Shape 29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3" name="Shape 4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06" name="Shape 3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07" name="Shape 30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18" name="Shape 31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19" name="Shape 31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30" name="Shape 33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31" name="Shape 33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42" name="Shape 34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43" name="Shape 34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54" name="Shape 35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55" name="Shape 35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63" name="Shape 36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64" name="Shape 36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75" name="Shape 37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76" name="Shape 37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87" name="Shape 38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88" name="Shape 38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99" name="Shape 39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00" name="Shape 40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hape 41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11" name="Shape 41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12" name="Shape 41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58" name="Shape 5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23" name="Shape 42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24" name="Shape 42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hape 43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35" name="Shape 4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36" name="Shape 43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Shape 44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47" name="Shape 44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48" name="Shape 44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hape 45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59" name="Shape 45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60" name="Shape 46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71" name="Shape 47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72" name="Shape 47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83" name="Shape 48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84" name="Shape 48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95" name="Shape 49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96" name="Shape 49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Shape 50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507" name="Shape 50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08" name="Shape 50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519" name="Shape 51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20" name="Shape 52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Shape 53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531" name="Shape 53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32" name="Shape 53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20" name="Shape 12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Shape 54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543" name="Shape 54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44" name="Shape 54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561" name="Shape 56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62" name="Shape 56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Shape 59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594" name="Shape 59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95" name="Shape 59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Shape 64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646" name="Shape 64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47" name="Shape 64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Shape 68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686" name="Shape 68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87" name="Shape 68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Shape 69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695" name="Shape 69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96" name="Shape 69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End of lecture 3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29" name="Shape 12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41" name="Shape 14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53" name="Shape 15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65" name="Shape 16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77" name="Shape 17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first goal is a worldview to adopt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second goal is the “nuts and bolts” of the course.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buSzPct val="250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third goal prepares a student for the future.</a:t>
            </a:r>
          </a:p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layout with centered title and subtitle placeholder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1pPr>
            <a:lvl2pPr indent="-171450" lvl="1" marL="74295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2pPr>
            <a:lvl3pPr indent="-114300" lvl="2" marL="1143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3pPr>
            <a:lvl4pPr indent="-114300" lvl="3" marL="1600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4pPr>
            <a:lvl5pPr indent="-114300" lvl="4" marL="2057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5pPr>
            <a:lvl6pPr indent="-114300" lvl="5" marL="2514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6pPr>
            <a:lvl7pPr indent="-114300" lvl="6" marL="3429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7pPr>
            <a:lvl8pPr indent="-114300" lvl="7" marL="4800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8pPr>
            <a:lvl9pPr indent="-114300" lvl="8" marL="6629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1pPr>
            <a:lvl2pPr indent="-171450" lvl="1" marL="74295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2pPr>
            <a:lvl3pPr indent="-114300" lvl="2" marL="1143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3pPr>
            <a:lvl4pPr indent="-114300" lvl="3" marL="1600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4pPr>
            <a:lvl5pPr indent="-114300" lvl="4" marL="2057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5pPr>
            <a:lvl6pPr indent="-114300" lvl="5" marL="2514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6pPr>
            <a:lvl7pPr indent="-114300" lvl="6" marL="3429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7pPr>
            <a:lvl8pPr indent="-114300" lvl="7" marL="4800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8pPr>
            <a:lvl9pPr indent="-114300" lvl="8" marL="6629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lvl="4" marL="2057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6" name="Shape 16"/>
          <p:cNvSpPr txBox="1"/>
          <p:nvPr/>
        </p:nvSpPr>
        <p:spPr>
          <a:xfrm>
            <a:off x="152400" y="762000"/>
            <a:ext cx="271500" cy="47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Shape 17"/>
          <p:cNvSpPr txBox="1"/>
          <p:nvPr/>
        </p:nvSpPr>
        <p:spPr>
          <a:xfrm>
            <a:off x="479425" y="1184275"/>
            <a:ext cx="368400" cy="1872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folHlink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Shape 18"/>
          <p:cNvSpPr txBox="1"/>
          <p:nvPr/>
        </p:nvSpPr>
        <p:spPr>
          <a:xfrm>
            <a:off x="-304800" y="1111250"/>
            <a:ext cx="560400" cy="422400"/>
          </a:xfrm>
          <a:prstGeom prst="rect">
            <a:avLst/>
          </a:pr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19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Shape 19"/>
          <p:cNvSpPr txBox="1"/>
          <p:nvPr/>
        </p:nvSpPr>
        <p:spPr>
          <a:xfrm>
            <a:off x="457200" y="457200"/>
            <a:ext cx="31800" cy="10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" name="Shape 20"/>
          <p:cNvSpPr txBox="1"/>
          <p:nvPr/>
        </p:nvSpPr>
        <p:spPr>
          <a:xfrm>
            <a:off x="138112" y="1125537"/>
            <a:ext cx="8226300" cy="31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0" name="Shape 40"/>
          <p:cNvSpPr txBox="1"/>
          <p:nvPr/>
        </p:nvSpPr>
        <p:spPr>
          <a:xfrm>
            <a:off x="609600" y="1524000"/>
            <a:ext cx="7848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Lecture No.03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93" name="Shape 19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94" name="Shape 19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grpSp>
        <p:nvGrpSpPr>
          <p:cNvPr id="195" name="Shape 195"/>
          <p:cNvGrpSpPr/>
          <p:nvPr/>
        </p:nvGrpSpPr>
        <p:grpSpPr>
          <a:xfrm>
            <a:off x="76200" y="3886200"/>
            <a:ext cx="8381911" cy="609600"/>
            <a:chOff x="76200" y="1981200"/>
            <a:chExt cx="8381911" cy="381000"/>
          </a:xfrm>
        </p:grpSpPr>
        <p:sp>
          <p:nvSpPr>
            <p:cNvPr id="196" name="Shape 196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7" name="Shape 197"/>
            <p:cNvSpPr txBox="1"/>
            <p:nvPr/>
          </p:nvSpPr>
          <p:spPr>
            <a:xfrm>
              <a:off x="76200" y="2025650"/>
              <a:ext cx="533400" cy="21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198" name="Shape 198"/>
          <p:cNvSpPr txBox="1"/>
          <p:nvPr>
            <p:ph idx="1" type="body"/>
          </p:nvPr>
        </p:nvSpPr>
        <p:spPr>
          <a:xfrm>
            <a:off x="455612" y="1373187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Node class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1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Node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get() { return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set(int object) { this-&gt;object =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*getNext() { return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setNext(Node *nextNode)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{ this-&gt;nextNode =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object;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*nextNode;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	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05" name="Shape 20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06" name="Shape 20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grpSp>
        <p:nvGrpSpPr>
          <p:cNvPr id="207" name="Shape 207"/>
          <p:cNvGrpSpPr/>
          <p:nvPr/>
        </p:nvGrpSpPr>
        <p:grpSpPr>
          <a:xfrm>
            <a:off x="76200" y="4419600"/>
            <a:ext cx="8381911" cy="381050"/>
            <a:chOff x="76200" y="1981200"/>
            <a:chExt cx="8381911" cy="381050"/>
          </a:xfrm>
        </p:grpSpPr>
        <p:sp>
          <p:nvSpPr>
            <p:cNvPr id="208" name="Shape 208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9" name="Shape 209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210" name="Shape 210"/>
          <p:cNvSpPr txBox="1"/>
          <p:nvPr>
            <p:ph idx="1" type="body"/>
          </p:nvPr>
        </p:nvSpPr>
        <p:spPr>
          <a:xfrm>
            <a:off x="455612" y="1373187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Node class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1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Node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get() { return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set(int object) { this-&gt;object =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*getNext() { return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setNext(Node *nextNode)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{ this-&gt;nextNode =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object;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*nextNode;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	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17" name="Shape 21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18" name="Shape 21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grpSp>
        <p:nvGrpSpPr>
          <p:cNvPr id="219" name="Shape 219"/>
          <p:cNvGrpSpPr/>
          <p:nvPr/>
        </p:nvGrpSpPr>
        <p:grpSpPr>
          <a:xfrm>
            <a:off x="76200" y="4724400"/>
            <a:ext cx="8381911" cy="381050"/>
            <a:chOff x="76200" y="1981200"/>
            <a:chExt cx="8381911" cy="381050"/>
          </a:xfrm>
        </p:grpSpPr>
        <p:sp>
          <p:nvSpPr>
            <p:cNvPr id="220" name="Shape 220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21" name="Shape 221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222" name="Shape 222"/>
          <p:cNvSpPr txBox="1"/>
          <p:nvPr>
            <p:ph idx="1" type="body"/>
          </p:nvPr>
        </p:nvSpPr>
        <p:spPr>
          <a:xfrm>
            <a:off x="455612" y="1373187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Node class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1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Node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get() { return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set(int object) { this-&gt;object =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*getNext() { return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setNext(Node *nextNode)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{ this-&gt;nextNode =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object;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*nextNode;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	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29" name="Shape 22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30" name="Shape 23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grpSp>
        <p:nvGrpSpPr>
          <p:cNvPr id="231" name="Shape 231"/>
          <p:cNvGrpSpPr/>
          <p:nvPr/>
        </p:nvGrpSpPr>
        <p:grpSpPr>
          <a:xfrm>
            <a:off x="76200" y="5029200"/>
            <a:ext cx="8381911" cy="381050"/>
            <a:chOff x="76200" y="1981200"/>
            <a:chExt cx="8381911" cy="381050"/>
          </a:xfrm>
        </p:grpSpPr>
        <p:sp>
          <p:nvSpPr>
            <p:cNvPr id="232" name="Shape 232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3" name="Shape 233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234" name="Shape 234"/>
          <p:cNvSpPr txBox="1"/>
          <p:nvPr>
            <p:ph idx="1" type="body"/>
          </p:nvPr>
        </p:nvSpPr>
        <p:spPr>
          <a:xfrm>
            <a:off x="455612" y="1373187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Node class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1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Node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get() { return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set(int object) { this-&gt;object =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*getNext() { return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setNext(Node *nextNode)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{ this-&gt;nextNode =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object;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*nextNode;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	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41" name="Shape 24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42" name="Shape 242"/>
          <p:cNvSpPr txBox="1"/>
          <p:nvPr>
            <p:ph idx="1" type="body"/>
          </p:nvPr>
        </p:nvSpPr>
        <p:spPr>
          <a:xfrm>
            <a:off x="460375" y="1905000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"Node.cpp"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List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// Constructor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List()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currentNode = NULL;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size = 0;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43" name="Shape 24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50" name="Shape 25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251" name="Shape 251"/>
          <p:cNvGrpSpPr/>
          <p:nvPr/>
        </p:nvGrpSpPr>
        <p:grpSpPr>
          <a:xfrm>
            <a:off x="76200" y="1905000"/>
            <a:ext cx="8381911" cy="381050"/>
            <a:chOff x="76200" y="1981200"/>
            <a:chExt cx="8381911" cy="381050"/>
          </a:xfrm>
        </p:grpSpPr>
        <p:sp>
          <p:nvSpPr>
            <p:cNvPr id="252" name="Shape 252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3" name="Shape 253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254" name="Shape 254"/>
          <p:cNvSpPr txBox="1"/>
          <p:nvPr>
            <p:ph idx="1" type="body"/>
          </p:nvPr>
        </p:nvSpPr>
        <p:spPr>
          <a:xfrm>
            <a:off x="460375" y="1905000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"Node.cpp"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List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// Constructor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List()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currentNode = NULL;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size = 0;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55" name="Shape 25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62" name="Shape 26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263" name="Shape 263"/>
          <p:cNvGrpSpPr/>
          <p:nvPr/>
        </p:nvGrpSpPr>
        <p:grpSpPr>
          <a:xfrm>
            <a:off x="76200" y="2286000"/>
            <a:ext cx="8381911" cy="381050"/>
            <a:chOff x="76200" y="1981200"/>
            <a:chExt cx="8381911" cy="381050"/>
          </a:xfrm>
        </p:grpSpPr>
        <p:sp>
          <p:nvSpPr>
            <p:cNvPr id="264" name="Shape 264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5" name="Shape 265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266" name="Shape 266"/>
          <p:cNvSpPr txBox="1"/>
          <p:nvPr>
            <p:ph idx="1" type="body"/>
          </p:nvPr>
        </p:nvSpPr>
        <p:spPr>
          <a:xfrm>
            <a:off x="460375" y="1905000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"Node.cpp"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List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// Constructor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List()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currentNode = NULL;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size = 0;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67" name="Shape 26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74" name="Shape 27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275" name="Shape 275"/>
          <p:cNvGrpSpPr/>
          <p:nvPr/>
        </p:nvGrpSpPr>
        <p:grpSpPr>
          <a:xfrm>
            <a:off x="76200" y="2971800"/>
            <a:ext cx="8381911" cy="381050"/>
            <a:chOff x="76200" y="1981200"/>
            <a:chExt cx="8381911" cy="381050"/>
          </a:xfrm>
        </p:grpSpPr>
        <p:sp>
          <p:nvSpPr>
            <p:cNvPr id="276" name="Shape 276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7" name="Shape 277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278" name="Shape 278"/>
          <p:cNvSpPr txBox="1"/>
          <p:nvPr>
            <p:ph idx="1" type="body"/>
          </p:nvPr>
        </p:nvSpPr>
        <p:spPr>
          <a:xfrm>
            <a:off x="460375" y="1905000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"Node.cpp"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List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// Constructor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List()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currentNode = NULL;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size = 0;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79" name="Shape 27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86" name="Shape 28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287" name="Shape 287"/>
          <p:cNvGrpSpPr/>
          <p:nvPr/>
        </p:nvGrpSpPr>
        <p:grpSpPr>
          <a:xfrm>
            <a:off x="76200" y="3352800"/>
            <a:ext cx="8381911" cy="381050"/>
            <a:chOff x="76200" y="1981200"/>
            <a:chExt cx="8381911" cy="381050"/>
          </a:xfrm>
        </p:grpSpPr>
        <p:sp>
          <p:nvSpPr>
            <p:cNvPr id="288" name="Shape 288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9" name="Shape 289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290" name="Shape 290"/>
          <p:cNvSpPr txBox="1"/>
          <p:nvPr>
            <p:ph idx="1" type="body"/>
          </p:nvPr>
        </p:nvSpPr>
        <p:spPr>
          <a:xfrm>
            <a:off x="460375" y="1905000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"Node.cpp"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List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// Constructor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List()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currentNode = NULL;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size = 0;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91" name="Shape 29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98" name="Shape 29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299" name="Shape 299"/>
          <p:cNvGrpSpPr/>
          <p:nvPr/>
        </p:nvGrpSpPr>
        <p:grpSpPr>
          <a:xfrm>
            <a:off x="76200" y="4114800"/>
            <a:ext cx="8381911" cy="381050"/>
            <a:chOff x="76200" y="1981200"/>
            <a:chExt cx="8381911" cy="381050"/>
          </a:xfrm>
        </p:grpSpPr>
        <p:sp>
          <p:nvSpPr>
            <p:cNvPr id="300" name="Shape 300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1" name="Shape 301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302" name="Shape 302"/>
          <p:cNvSpPr txBox="1"/>
          <p:nvPr>
            <p:ph idx="1" type="body"/>
          </p:nvPr>
        </p:nvSpPr>
        <p:spPr>
          <a:xfrm>
            <a:off x="460375" y="1905000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"Node.cpp"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List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// Constructor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List()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currentNode = NULL;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size = 0;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03" name="Shape 30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Linked List Operations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457200" y="1600200"/>
            <a:ext cx="82263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add(9): Create a new node in memory to hold ‘9’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Node* newNode = new Node(9);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</a:t>
            </a:r>
          </a:p>
        </p:txBody>
      </p:sp>
      <p:grpSp>
        <p:nvGrpSpPr>
          <p:cNvPr id="50" name="Shape 50"/>
          <p:cNvGrpSpPr/>
          <p:nvPr/>
        </p:nvGrpSpPr>
        <p:grpSpPr>
          <a:xfrm>
            <a:off x="5486400" y="2209800"/>
            <a:ext cx="2133600" cy="336600"/>
            <a:chOff x="2209800" y="3473450"/>
            <a:chExt cx="2133600" cy="336600"/>
          </a:xfrm>
        </p:grpSpPr>
        <p:sp>
          <p:nvSpPr>
            <p:cNvPr id="51" name="Shape 51"/>
            <p:cNvSpPr/>
            <p:nvPr/>
          </p:nvSpPr>
          <p:spPr>
            <a:xfrm>
              <a:off x="3886200" y="350520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2" name="Shape 52"/>
            <p:cNvCxnSpPr/>
            <p:nvPr/>
          </p:nvCxnSpPr>
          <p:spPr>
            <a:xfrm>
              <a:off x="4191000" y="35052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53" name="Shape 53"/>
            <p:cNvSpPr txBox="1"/>
            <p:nvPr/>
          </p:nvSpPr>
          <p:spPr>
            <a:xfrm>
              <a:off x="3886200" y="3473450"/>
              <a:ext cx="3255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  <p:sp>
          <p:nvSpPr>
            <p:cNvPr id="54" name="Shape 54"/>
            <p:cNvSpPr txBox="1"/>
            <p:nvPr/>
          </p:nvSpPr>
          <p:spPr>
            <a:xfrm>
              <a:off x="2209800" y="3473450"/>
              <a:ext cx="1038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newNode</a:t>
              </a:r>
            </a:p>
          </p:txBody>
        </p:sp>
        <p:cxnSp>
          <p:nvCxnSpPr>
            <p:cNvPr id="55" name="Shape 55"/>
            <p:cNvCxnSpPr/>
            <p:nvPr/>
          </p:nvCxnSpPr>
          <p:spPr>
            <a:xfrm>
              <a:off x="3200400" y="3657600"/>
              <a:ext cx="685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stealth"/>
            </a:ln>
          </p:spPr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10" name="Shape 31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311" name="Shape 311"/>
          <p:cNvGrpSpPr/>
          <p:nvPr/>
        </p:nvGrpSpPr>
        <p:grpSpPr>
          <a:xfrm>
            <a:off x="76200" y="4419600"/>
            <a:ext cx="8381911" cy="381050"/>
            <a:chOff x="76200" y="1981200"/>
            <a:chExt cx="8381911" cy="381050"/>
          </a:xfrm>
        </p:grpSpPr>
        <p:sp>
          <p:nvSpPr>
            <p:cNvPr id="312" name="Shape 312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3" name="Shape 313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314" name="Shape 314"/>
          <p:cNvSpPr txBox="1"/>
          <p:nvPr>
            <p:ph idx="1" type="body"/>
          </p:nvPr>
        </p:nvSpPr>
        <p:spPr>
          <a:xfrm>
            <a:off x="460375" y="1905000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"Node.cpp"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List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// Constructor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List()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currentNode = NULL;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size = 0;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15" name="Shape 31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22" name="Shape 32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323" name="Shape 323"/>
          <p:cNvGrpSpPr/>
          <p:nvPr/>
        </p:nvGrpSpPr>
        <p:grpSpPr>
          <a:xfrm>
            <a:off x="76200" y="4800600"/>
            <a:ext cx="8381911" cy="381050"/>
            <a:chOff x="76200" y="1981200"/>
            <a:chExt cx="8381911" cy="381050"/>
          </a:xfrm>
        </p:grpSpPr>
        <p:sp>
          <p:nvSpPr>
            <p:cNvPr id="324" name="Shape 324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5" name="Shape 325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326" name="Shape 326"/>
          <p:cNvSpPr txBox="1"/>
          <p:nvPr>
            <p:ph idx="1" type="body"/>
          </p:nvPr>
        </p:nvSpPr>
        <p:spPr>
          <a:xfrm>
            <a:off x="460375" y="1905000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"Node.cpp"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List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// Constructor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List()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currentNode = NULL;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size = 0;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27" name="Shape 32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34" name="Shape 33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335" name="Shape 335"/>
          <p:cNvGrpSpPr/>
          <p:nvPr/>
        </p:nvGrpSpPr>
        <p:grpSpPr>
          <a:xfrm>
            <a:off x="76200" y="5181600"/>
            <a:ext cx="8381911" cy="381050"/>
            <a:chOff x="76200" y="1981200"/>
            <a:chExt cx="8381911" cy="381050"/>
          </a:xfrm>
        </p:grpSpPr>
        <p:sp>
          <p:nvSpPr>
            <p:cNvPr id="336" name="Shape 336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7" name="Shape 337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338" name="Shape 338"/>
          <p:cNvSpPr txBox="1"/>
          <p:nvPr>
            <p:ph idx="1" type="body"/>
          </p:nvPr>
        </p:nvSpPr>
        <p:spPr>
          <a:xfrm>
            <a:off x="460375" y="1905000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"Node.cpp"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List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// Constructor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List()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currentNode = NULL;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size = 0;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39" name="Shape 33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46" name="Shape 34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347" name="Shape 347"/>
          <p:cNvGrpSpPr/>
          <p:nvPr/>
        </p:nvGrpSpPr>
        <p:grpSpPr>
          <a:xfrm>
            <a:off x="76200" y="5562600"/>
            <a:ext cx="8381911" cy="381050"/>
            <a:chOff x="76200" y="1981200"/>
            <a:chExt cx="8381911" cy="381050"/>
          </a:xfrm>
        </p:grpSpPr>
        <p:sp>
          <p:nvSpPr>
            <p:cNvPr id="348" name="Shape 348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9" name="Shape 349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350" name="Shape 350"/>
          <p:cNvSpPr txBox="1"/>
          <p:nvPr>
            <p:ph idx="1" type="body"/>
          </p:nvPr>
        </p:nvSpPr>
        <p:spPr>
          <a:xfrm>
            <a:off x="460375" y="1905000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"Node.cpp"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List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// Constructor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List()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headNode-&gt;setNext(NULL);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currentNode = NULL;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size = 0;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51" name="Shape 35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58" name="Shape 35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59" name="Shape 35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360" name="Shape 360"/>
          <p:cNvSpPr txBox="1"/>
          <p:nvPr>
            <p:ph idx="1" type="body"/>
          </p:nvPr>
        </p:nvSpPr>
        <p:spPr>
          <a:xfrm>
            <a:off x="455612" y="12954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add(int addObject)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Node* newNode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newNode-&gt;set(addObject);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currentNode != NULL ){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    newNode-&gt;setNext(currentNode-&gt;getNext());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newNode-&gt;setNext(NULL);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headNode-&gt;setNext(newNode);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currentNode = 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size++;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67" name="Shape 36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368" name="Shape 368"/>
          <p:cNvGrpSpPr/>
          <p:nvPr/>
        </p:nvGrpSpPr>
        <p:grpSpPr>
          <a:xfrm>
            <a:off x="76200" y="1295400"/>
            <a:ext cx="8381911" cy="381050"/>
            <a:chOff x="76200" y="1981200"/>
            <a:chExt cx="8381911" cy="381050"/>
          </a:xfrm>
        </p:grpSpPr>
        <p:sp>
          <p:nvSpPr>
            <p:cNvPr id="369" name="Shape 369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0" name="Shape 370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371" name="Shape 37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372" name="Shape 372"/>
          <p:cNvSpPr txBox="1"/>
          <p:nvPr>
            <p:ph idx="1" type="body"/>
          </p:nvPr>
        </p:nvSpPr>
        <p:spPr>
          <a:xfrm>
            <a:off x="455612" y="12954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add(int addObject)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Node* newNode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newNode-&gt;set(addObject);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currentNode != NULL ){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    newNode-&gt;setNext(currentNode-&gt;getNext());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newNode-&gt;setNext(NULL);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headNode-&gt;setNext(newNode);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currentNode = 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size++;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79" name="Shape 37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380" name="Shape 380"/>
          <p:cNvGrpSpPr/>
          <p:nvPr/>
        </p:nvGrpSpPr>
        <p:grpSpPr>
          <a:xfrm>
            <a:off x="76200" y="1600200"/>
            <a:ext cx="8381911" cy="381050"/>
            <a:chOff x="76200" y="1981200"/>
            <a:chExt cx="8381911" cy="381050"/>
          </a:xfrm>
        </p:grpSpPr>
        <p:sp>
          <p:nvSpPr>
            <p:cNvPr id="381" name="Shape 381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2" name="Shape 382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383" name="Shape 38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384" name="Shape 384"/>
          <p:cNvSpPr txBox="1"/>
          <p:nvPr>
            <p:ph idx="1" type="body"/>
          </p:nvPr>
        </p:nvSpPr>
        <p:spPr>
          <a:xfrm>
            <a:off x="455612" y="12954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add(int addObject)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Node* newNode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newNode-&gt;set(addObject);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currentNode != NULL ){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    newNode-&gt;setNext(currentNode-&gt;getNext());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newNode-&gt;setNext(NULL);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headNode-&gt;setNext(newNode);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currentNode = 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size++;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91" name="Shape 39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392" name="Shape 392"/>
          <p:cNvGrpSpPr/>
          <p:nvPr/>
        </p:nvGrpSpPr>
        <p:grpSpPr>
          <a:xfrm>
            <a:off x="76200" y="1905000"/>
            <a:ext cx="8381911" cy="381050"/>
            <a:chOff x="76200" y="1981200"/>
            <a:chExt cx="8381911" cy="381050"/>
          </a:xfrm>
        </p:grpSpPr>
        <p:sp>
          <p:nvSpPr>
            <p:cNvPr id="393" name="Shape 393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94" name="Shape 394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395" name="Shape 39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396" name="Shape 396"/>
          <p:cNvSpPr txBox="1"/>
          <p:nvPr>
            <p:ph idx="1" type="body"/>
          </p:nvPr>
        </p:nvSpPr>
        <p:spPr>
          <a:xfrm>
            <a:off x="455612" y="12954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add(int addObject)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Node* newNode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newNode-&gt;set(addObject);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currentNode != NULL ){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    newNode-&gt;setNext(currentNode-&gt;getNext());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newNode-&gt;setNext(NULL);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headNode-&gt;setNext(newNode);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currentNode = 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size++;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03" name="Shape 40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404" name="Shape 404"/>
          <p:cNvGrpSpPr/>
          <p:nvPr/>
        </p:nvGrpSpPr>
        <p:grpSpPr>
          <a:xfrm>
            <a:off x="76200" y="2209800"/>
            <a:ext cx="8381911" cy="381050"/>
            <a:chOff x="76200" y="1981200"/>
            <a:chExt cx="8381911" cy="381050"/>
          </a:xfrm>
        </p:grpSpPr>
        <p:sp>
          <p:nvSpPr>
            <p:cNvPr id="405" name="Shape 405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06" name="Shape 406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407" name="Shape 40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408" name="Shape 408"/>
          <p:cNvSpPr txBox="1"/>
          <p:nvPr>
            <p:ph idx="1" type="body"/>
          </p:nvPr>
        </p:nvSpPr>
        <p:spPr>
          <a:xfrm>
            <a:off x="455612" y="12954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add(int addObject)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Node* newNode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newNode-&gt;set(addObject);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currentNode != NULL ){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    newNode-&gt;setNext(currentNode-&gt;getNext());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newNode-&gt;setNext(NULL);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headNode-&gt;setNext(newNode);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currentNode = 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size++;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15" name="Shape 41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416" name="Shape 416"/>
          <p:cNvGrpSpPr/>
          <p:nvPr/>
        </p:nvGrpSpPr>
        <p:grpSpPr>
          <a:xfrm>
            <a:off x="76200" y="2514600"/>
            <a:ext cx="8381911" cy="381050"/>
            <a:chOff x="76200" y="1981200"/>
            <a:chExt cx="8381911" cy="381050"/>
          </a:xfrm>
        </p:grpSpPr>
        <p:sp>
          <p:nvSpPr>
            <p:cNvPr id="417" name="Shape 417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18" name="Shape 418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419" name="Shape 41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420" name="Shape 420"/>
          <p:cNvSpPr txBox="1"/>
          <p:nvPr>
            <p:ph idx="1" type="body"/>
          </p:nvPr>
        </p:nvSpPr>
        <p:spPr>
          <a:xfrm>
            <a:off x="455612" y="12954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add(int addObject)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Node* newNode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newNode-&gt;set(addObject);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currentNode != NULL ){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    newNode-&gt;setNext(currentNode-&gt;getNext());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newNode-&gt;setNext(NULL);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headNode-&gt;setNext(newNode);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currentNode = 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size++;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63" name="Shape 6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Linked List Operations</a:t>
            </a:r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457200" y="1600200"/>
            <a:ext cx="82263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add(9): Create a new node in memory to hold ‘9’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Node* newNode = new Node(9);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Link the new node into the list</a:t>
            </a:r>
          </a:p>
        </p:txBody>
      </p:sp>
      <p:grpSp>
        <p:nvGrpSpPr>
          <p:cNvPr id="65" name="Shape 65"/>
          <p:cNvGrpSpPr/>
          <p:nvPr/>
        </p:nvGrpSpPr>
        <p:grpSpPr>
          <a:xfrm>
            <a:off x="5486400" y="2209800"/>
            <a:ext cx="2133600" cy="336600"/>
            <a:chOff x="2209800" y="3473450"/>
            <a:chExt cx="2133600" cy="336600"/>
          </a:xfrm>
        </p:grpSpPr>
        <p:sp>
          <p:nvSpPr>
            <p:cNvPr id="66" name="Shape 66"/>
            <p:cNvSpPr/>
            <p:nvPr/>
          </p:nvSpPr>
          <p:spPr>
            <a:xfrm>
              <a:off x="3886200" y="350520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67" name="Shape 67"/>
            <p:cNvCxnSpPr/>
            <p:nvPr/>
          </p:nvCxnSpPr>
          <p:spPr>
            <a:xfrm>
              <a:off x="4191000" y="35052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68" name="Shape 68"/>
            <p:cNvSpPr txBox="1"/>
            <p:nvPr/>
          </p:nvSpPr>
          <p:spPr>
            <a:xfrm>
              <a:off x="3886200" y="3473450"/>
              <a:ext cx="3255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  <p:sp>
          <p:nvSpPr>
            <p:cNvPr id="69" name="Shape 69"/>
            <p:cNvSpPr txBox="1"/>
            <p:nvPr/>
          </p:nvSpPr>
          <p:spPr>
            <a:xfrm>
              <a:off x="2209800" y="3473450"/>
              <a:ext cx="1038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newNode</a:t>
              </a:r>
            </a:p>
          </p:txBody>
        </p:sp>
        <p:cxnSp>
          <p:nvCxnSpPr>
            <p:cNvPr id="70" name="Shape 70"/>
            <p:cNvCxnSpPr/>
            <p:nvPr/>
          </p:nvCxnSpPr>
          <p:spPr>
            <a:xfrm>
              <a:off x="3200400" y="3657600"/>
              <a:ext cx="685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stealth"/>
            </a:ln>
          </p:spPr>
        </p:cxnSp>
      </p:grpSp>
      <p:grpSp>
        <p:nvGrpSpPr>
          <p:cNvPr id="71" name="Shape 71"/>
          <p:cNvGrpSpPr/>
          <p:nvPr/>
        </p:nvGrpSpPr>
        <p:grpSpPr>
          <a:xfrm>
            <a:off x="1524000" y="3505200"/>
            <a:ext cx="5553125" cy="2362250"/>
            <a:chOff x="1524000" y="3505200"/>
            <a:chExt cx="5553125" cy="2362250"/>
          </a:xfrm>
        </p:grpSpPr>
        <p:grpSp>
          <p:nvGrpSpPr>
            <p:cNvPr id="72" name="Shape 72"/>
            <p:cNvGrpSpPr/>
            <p:nvPr/>
          </p:nvGrpSpPr>
          <p:grpSpPr>
            <a:xfrm>
              <a:off x="2220912" y="4038600"/>
              <a:ext cx="685800" cy="336600"/>
              <a:chOff x="2362200" y="3168650"/>
              <a:chExt cx="685800" cy="336600"/>
            </a:xfrm>
          </p:grpSpPr>
          <p:sp>
            <p:nvSpPr>
              <p:cNvPr id="73" name="Shape 73"/>
              <p:cNvSpPr/>
              <p:nvPr/>
            </p:nvSpPr>
            <p:spPr>
              <a:xfrm>
                <a:off x="2362200" y="3200400"/>
                <a:ext cx="457200" cy="304800"/>
              </a:xfrm>
              <a:prstGeom prst="rect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74" name="Shape 74"/>
              <p:cNvCxnSpPr/>
              <p:nvPr/>
            </p:nvCxnSpPr>
            <p:spPr>
              <a:xfrm>
                <a:off x="2667000" y="3200400"/>
                <a:ext cx="0" cy="304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75" name="Shape 75"/>
              <p:cNvSpPr txBox="1"/>
              <p:nvPr/>
            </p:nvSpPr>
            <p:spPr>
              <a:xfrm>
                <a:off x="2362200" y="3168650"/>
                <a:ext cx="249300" cy="33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6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</a:t>
                </a:r>
              </a:p>
            </p:txBody>
          </p:sp>
          <p:cxnSp>
            <p:nvCxnSpPr>
              <p:cNvPr id="76" name="Shape 76"/>
              <p:cNvCxnSpPr/>
              <p:nvPr/>
            </p:nvCxnSpPr>
            <p:spPr>
              <a:xfrm>
                <a:off x="2743200" y="3352800"/>
                <a:ext cx="3048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stealth"/>
              </a:ln>
            </p:spPr>
          </p:cxnSp>
        </p:grpSp>
        <p:sp>
          <p:nvSpPr>
            <p:cNvPr id="77" name="Shape 77"/>
            <p:cNvSpPr/>
            <p:nvPr/>
          </p:nvSpPr>
          <p:spPr>
            <a:xfrm>
              <a:off x="2906712" y="4070350"/>
              <a:ext cx="457199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78" name="Shape 78"/>
            <p:cNvCxnSpPr/>
            <p:nvPr/>
          </p:nvCxnSpPr>
          <p:spPr>
            <a:xfrm>
              <a:off x="3211512" y="40703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79" name="Shape 79"/>
            <p:cNvSpPr txBox="1"/>
            <p:nvPr/>
          </p:nvSpPr>
          <p:spPr>
            <a:xfrm>
              <a:off x="2906712" y="40386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  <p:cxnSp>
          <p:nvCxnSpPr>
            <p:cNvPr id="80" name="Shape 80"/>
            <p:cNvCxnSpPr/>
            <p:nvPr/>
          </p:nvCxnSpPr>
          <p:spPr>
            <a:xfrm>
              <a:off x="3287712" y="4222750"/>
              <a:ext cx="304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  <p:sp>
          <p:nvSpPr>
            <p:cNvPr id="81" name="Shape 81"/>
            <p:cNvSpPr/>
            <p:nvPr/>
          </p:nvSpPr>
          <p:spPr>
            <a:xfrm>
              <a:off x="3592512" y="40703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82" name="Shape 82"/>
            <p:cNvCxnSpPr/>
            <p:nvPr/>
          </p:nvCxnSpPr>
          <p:spPr>
            <a:xfrm>
              <a:off x="3897312" y="40703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83" name="Shape 83"/>
            <p:cNvSpPr txBox="1"/>
            <p:nvPr/>
          </p:nvSpPr>
          <p:spPr>
            <a:xfrm>
              <a:off x="3592512" y="40386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  <p:sp>
          <p:nvSpPr>
            <p:cNvPr id="84" name="Shape 84"/>
            <p:cNvSpPr/>
            <p:nvPr/>
          </p:nvSpPr>
          <p:spPr>
            <a:xfrm>
              <a:off x="4800600" y="40703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85" name="Shape 85"/>
            <p:cNvCxnSpPr/>
            <p:nvPr/>
          </p:nvCxnSpPr>
          <p:spPr>
            <a:xfrm>
              <a:off x="5105400" y="40703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86" name="Shape 86"/>
            <p:cNvSpPr txBox="1"/>
            <p:nvPr/>
          </p:nvSpPr>
          <p:spPr>
            <a:xfrm>
              <a:off x="4800600" y="40386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  <p:cxnSp>
          <p:nvCxnSpPr>
            <p:cNvPr id="87" name="Shape 87"/>
            <p:cNvCxnSpPr/>
            <p:nvPr/>
          </p:nvCxnSpPr>
          <p:spPr>
            <a:xfrm>
              <a:off x="5181600" y="4222750"/>
              <a:ext cx="304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  <p:sp>
          <p:nvSpPr>
            <p:cNvPr id="88" name="Shape 88"/>
            <p:cNvSpPr/>
            <p:nvPr/>
          </p:nvSpPr>
          <p:spPr>
            <a:xfrm>
              <a:off x="5486400" y="40703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89" name="Shape 89"/>
            <p:cNvCxnSpPr/>
            <p:nvPr/>
          </p:nvCxnSpPr>
          <p:spPr>
            <a:xfrm>
              <a:off x="5791200" y="40703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90" name="Shape 90"/>
            <p:cNvSpPr txBox="1"/>
            <p:nvPr/>
          </p:nvSpPr>
          <p:spPr>
            <a:xfrm>
              <a:off x="5486400" y="40386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cxnSp>
          <p:nvCxnSpPr>
            <p:cNvPr id="91" name="Shape 91"/>
            <p:cNvCxnSpPr/>
            <p:nvPr/>
          </p:nvCxnSpPr>
          <p:spPr>
            <a:xfrm flipH="1">
              <a:off x="5791200" y="4114800"/>
              <a:ext cx="152400" cy="2286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grpSp>
          <p:nvGrpSpPr>
            <p:cNvPr id="92" name="Shape 92"/>
            <p:cNvGrpSpPr/>
            <p:nvPr/>
          </p:nvGrpSpPr>
          <p:grpSpPr>
            <a:xfrm>
              <a:off x="1524000" y="3505200"/>
              <a:ext cx="849312" cy="565150"/>
              <a:chOff x="1284287" y="2863850"/>
              <a:chExt cx="849312" cy="565150"/>
            </a:xfrm>
          </p:grpSpPr>
          <p:sp>
            <p:nvSpPr>
              <p:cNvPr id="93" name="Shape 93"/>
              <p:cNvSpPr txBox="1"/>
              <p:nvPr/>
            </p:nvSpPr>
            <p:spPr>
              <a:xfrm>
                <a:off x="1284287" y="2863850"/>
                <a:ext cx="635100" cy="33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6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head</a:t>
                </a:r>
              </a:p>
            </p:txBody>
          </p:sp>
          <p:cxnSp>
            <p:nvCxnSpPr>
              <p:cNvPr id="94" name="Shape 94"/>
              <p:cNvCxnSpPr/>
              <p:nvPr/>
            </p:nvCxnSpPr>
            <p:spPr>
              <a:xfrm>
                <a:off x="1905000" y="3048000"/>
                <a:ext cx="2286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95" name="Shape 95"/>
              <p:cNvCxnSpPr/>
              <p:nvPr/>
            </p:nvCxnSpPr>
            <p:spPr>
              <a:xfrm>
                <a:off x="2133600" y="3048000"/>
                <a:ext cx="0" cy="381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stealth"/>
              </a:ln>
            </p:spPr>
          </p:cxnSp>
        </p:grpSp>
        <p:sp>
          <p:nvSpPr>
            <p:cNvPr id="96" name="Shape 96"/>
            <p:cNvSpPr txBox="1"/>
            <p:nvPr/>
          </p:nvSpPr>
          <p:spPr>
            <a:xfrm>
              <a:off x="2362200" y="4464050"/>
              <a:ext cx="8175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current</a:t>
              </a:r>
            </a:p>
          </p:txBody>
        </p:sp>
        <p:sp>
          <p:nvSpPr>
            <p:cNvPr id="97" name="Shape 97"/>
            <p:cNvSpPr txBox="1"/>
            <p:nvPr/>
          </p:nvSpPr>
          <p:spPr>
            <a:xfrm>
              <a:off x="6130925" y="4038600"/>
              <a:ext cx="9462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size=5 6</a:t>
              </a:r>
            </a:p>
          </p:txBody>
        </p:sp>
        <p:sp>
          <p:nvSpPr>
            <p:cNvPr id="98" name="Shape 98"/>
            <p:cNvSpPr/>
            <p:nvPr/>
          </p:nvSpPr>
          <p:spPr>
            <a:xfrm>
              <a:off x="4114800" y="510540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99" name="Shape 99"/>
            <p:cNvCxnSpPr/>
            <p:nvPr/>
          </p:nvCxnSpPr>
          <p:spPr>
            <a:xfrm>
              <a:off x="4419600" y="51054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00" name="Shape 100"/>
            <p:cNvSpPr txBox="1"/>
            <p:nvPr/>
          </p:nvSpPr>
          <p:spPr>
            <a:xfrm>
              <a:off x="4114800" y="5073650"/>
              <a:ext cx="3255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  <p:sp>
          <p:nvSpPr>
            <p:cNvPr id="101" name="Shape 101"/>
            <p:cNvSpPr txBox="1"/>
            <p:nvPr/>
          </p:nvSpPr>
          <p:spPr>
            <a:xfrm>
              <a:off x="2438400" y="5530850"/>
              <a:ext cx="1038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newNode</a:t>
              </a:r>
            </a:p>
          </p:txBody>
        </p:sp>
        <p:cxnSp>
          <p:nvCxnSpPr>
            <p:cNvPr id="102" name="Shape 102"/>
            <p:cNvCxnSpPr/>
            <p:nvPr/>
          </p:nvCxnSpPr>
          <p:spPr>
            <a:xfrm flipH="1" rot="10800000">
              <a:off x="3505200" y="5410200"/>
              <a:ext cx="60960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stealth"/>
            </a:ln>
          </p:spPr>
        </p:cxnSp>
        <p:cxnSp>
          <p:nvCxnSpPr>
            <p:cNvPr id="103" name="Shape 103"/>
            <p:cNvCxnSpPr/>
            <p:nvPr/>
          </p:nvCxnSpPr>
          <p:spPr>
            <a:xfrm flipH="1" rot="10800000">
              <a:off x="4495800" y="4343400"/>
              <a:ext cx="457200" cy="8382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  <p:cxnSp>
          <p:nvCxnSpPr>
            <p:cNvPr id="104" name="Shape 104"/>
            <p:cNvCxnSpPr/>
            <p:nvPr/>
          </p:nvCxnSpPr>
          <p:spPr>
            <a:xfrm>
              <a:off x="3962400" y="4267200"/>
              <a:ext cx="228600" cy="8382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  <p:cxnSp>
          <p:nvCxnSpPr>
            <p:cNvPr id="105" name="Shape 105"/>
            <p:cNvCxnSpPr/>
            <p:nvPr/>
          </p:nvCxnSpPr>
          <p:spPr>
            <a:xfrm>
              <a:off x="3124200" y="4724400"/>
              <a:ext cx="990600" cy="3810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  <p:cxnSp>
          <p:nvCxnSpPr>
            <p:cNvPr id="106" name="Shape 106"/>
            <p:cNvCxnSpPr/>
            <p:nvPr/>
          </p:nvCxnSpPr>
          <p:spPr>
            <a:xfrm flipH="1">
              <a:off x="6705600" y="4038600"/>
              <a:ext cx="7620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grpSp>
          <p:nvGrpSpPr>
            <p:cNvPr id="107" name="Shape 107"/>
            <p:cNvGrpSpPr/>
            <p:nvPr/>
          </p:nvGrpSpPr>
          <p:grpSpPr>
            <a:xfrm>
              <a:off x="4876800" y="4572000"/>
              <a:ext cx="304800" cy="304800"/>
              <a:chOff x="838200" y="5638800"/>
              <a:chExt cx="304800" cy="304800"/>
            </a:xfrm>
          </p:grpSpPr>
          <p:sp>
            <p:nvSpPr>
              <p:cNvPr id="108" name="Shape 108"/>
              <p:cNvSpPr/>
              <p:nvPr/>
            </p:nvSpPr>
            <p:spPr>
              <a:xfrm>
                <a:off x="838200" y="5638800"/>
                <a:ext cx="304800" cy="228600"/>
              </a:xfrm>
              <a:prstGeom prst="ellipse">
                <a:avLst/>
              </a:prstGeom>
              <a:solidFill>
                <a:srgbClr val="FFFFFF"/>
              </a:solidFill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09" name="Shape 109"/>
              <p:cNvSpPr txBox="1"/>
              <p:nvPr/>
            </p:nvSpPr>
            <p:spPr>
              <a:xfrm>
                <a:off x="838200" y="5638800"/>
                <a:ext cx="282600" cy="30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800000"/>
                  </a:buClr>
                  <a:buSzPct val="25000"/>
                  <a:buFont typeface="Helvetica Neue"/>
                  <a:buNone/>
                </a:pPr>
                <a:r>
                  <a:rPr b="0" i="1" lang="en-US" sz="1400" u="none">
                    <a:solidFill>
                      <a:srgbClr val="8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</a:t>
                </a:r>
              </a:p>
            </p:txBody>
          </p:sp>
        </p:grpSp>
        <p:grpSp>
          <p:nvGrpSpPr>
            <p:cNvPr id="110" name="Shape 110"/>
            <p:cNvGrpSpPr/>
            <p:nvPr/>
          </p:nvGrpSpPr>
          <p:grpSpPr>
            <a:xfrm>
              <a:off x="3048000" y="4876800"/>
              <a:ext cx="411300" cy="304800"/>
              <a:chOff x="2819400" y="6019800"/>
              <a:chExt cx="411300" cy="304800"/>
            </a:xfrm>
          </p:grpSpPr>
          <p:sp>
            <p:nvSpPr>
              <p:cNvPr id="111" name="Shape 111"/>
              <p:cNvSpPr/>
              <p:nvPr/>
            </p:nvSpPr>
            <p:spPr>
              <a:xfrm>
                <a:off x="2819400" y="6019800"/>
                <a:ext cx="411300" cy="228600"/>
              </a:xfrm>
              <a:prstGeom prst="ellipse">
                <a:avLst/>
              </a:prstGeom>
              <a:solidFill>
                <a:srgbClr val="FFFFFF"/>
              </a:solidFill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12" name="Shape 112"/>
              <p:cNvSpPr txBox="1"/>
              <p:nvPr/>
            </p:nvSpPr>
            <p:spPr>
              <a:xfrm>
                <a:off x="2868612" y="6019800"/>
                <a:ext cx="282600" cy="30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800000"/>
                  </a:buClr>
                  <a:buSzPct val="25000"/>
                  <a:buFont typeface="Helvetica Neue"/>
                  <a:buNone/>
                </a:pPr>
                <a:r>
                  <a:rPr b="0" i="1" lang="en-US" sz="1400" u="none">
                    <a:solidFill>
                      <a:srgbClr val="8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3</a:t>
                </a:r>
              </a:p>
            </p:txBody>
          </p:sp>
        </p:grpSp>
        <p:grpSp>
          <p:nvGrpSpPr>
            <p:cNvPr id="113" name="Shape 113"/>
            <p:cNvGrpSpPr/>
            <p:nvPr/>
          </p:nvGrpSpPr>
          <p:grpSpPr>
            <a:xfrm>
              <a:off x="4114800" y="4495800"/>
              <a:ext cx="304800" cy="304800"/>
              <a:chOff x="838200" y="5638800"/>
              <a:chExt cx="304800" cy="304800"/>
            </a:xfrm>
          </p:grpSpPr>
          <p:sp>
            <p:nvSpPr>
              <p:cNvPr id="114" name="Shape 114"/>
              <p:cNvSpPr/>
              <p:nvPr/>
            </p:nvSpPr>
            <p:spPr>
              <a:xfrm>
                <a:off x="838200" y="5638800"/>
                <a:ext cx="304800" cy="228600"/>
              </a:xfrm>
              <a:prstGeom prst="ellipse">
                <a:avLst/>
              </a:prstGeom>
              <a:solidFill>
                <a:srgbClr val="FFFFFF"/>
              </a:solidFill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15" name="Shape 115"/>
              <p:cNvSpPr txBox="1"/>
              <p:nvPr/>
            </p:nvSpPr>
            <p:spPr>
              <a:xfrm>
                <a:off x="838200" y="5638800"/>
                <a:ext cx="282600" cy="30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800000"/>
                  </a:buClr>
                  <a:buSzPct val="25000"/>
                  <a:buFont typeface="Helvetica Neue"/>
                  <a:buNone/>
                </a:pPr>
                <a:r>
                  <a:rPr b="0" i="1" lang="en-US" sz="1400" u="none">
                    <a:solidFill>
                      <a:srgbClr val="8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</a:t>
                </a:r>
              </a:p>
            </p:txBody>
          </p:sp>
        </p:grpSp>
        <p:cxnSp>
          <p:nvCxnSpPr>
            <p:cNvPr id="116" name="Shape 116"/>
            <p:cNvCxnSpPr/>
            <p:nvPr/>
          </p:nvCxnSpPr>
          <p:spPr>
            <a:xfrm>
              <a:off x="3962400" y="4191000"/>
              <a:ext cx="8382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  <p:cxnSp>
          <p:nvCxnSpPr>
            <p:cNvPr id="117" name="Shape 117"/>
            <p:cNvCxnSpPr/>
            <p:nvPr/>
          </p:nvCxnSpPr>
          <p:spPr>
            <a:xfrm flipH="1" rot="10800000">
              <a:off x="3124200" y="4343400"/>
              <a:ext cx="45720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27" name="Shape 42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428" name="Shape 428"/>
          <p:cNvGrpSpPr/>
          <p:nvPr/>
        </p:nvGrpSpPr>
        <p:grpSpPr>
          <a:xfrm>
            <a:off x="76200" y="2819400"/>
            <a:ext cx="8381911" cy="381050"/>
            <a:chOff x="76200" y="1981200"/>
            <a:chExt cx="8381911" cy="381050"/>
          </a:xfrm>
        </p:grpSpPr>
        <p:sp>
          <p:nvSpPr>
            <p:cNvPr id="429" name="Shape 429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30" name="Shape 430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431" name="Shape 43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432" name="Shape 432"/>
          <p:cNvSpPr txBox="1"/>
          <p:nvPr>
            <p:ph idx="1" type="body"/>
          </p:nvPr>
        </p:nvSpPr>
        <p:spPr>
          <a:xfrm>
            <a:off x="455612" y="12954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add(int addObject)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Node* newNode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newNode-&gt;set(addObject);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currentNode != NULL ){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    newNode-&gt;setNext(currentNode-&gt;getNext());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newNode-&gt;setNext(NULL);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headNode-&gt;setNext(newNode);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currentNode = 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size++;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39" name="Shape 43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440" name="Shape 440"/>
          <p:cNvGrpSpPr/>
          <p:nvPr/>
        </p:nvGrpSpPr>
        <p:grpSpPr>
          <a:xfrm>
            <a:off x="76200" y="3124200"/>
            <a:ext cx="8381911" cy="381050"/>
            <a:chOff x="76200" y="1981200"/>
            <a:chExt cx="8381911" cy="381050"/>
          </a:xfrm>
        </p:grpSpPr>
        <p:sp>
          <p:nvSpPr>
            <p:cNvPr id="441" name="Shape 441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42" name="Shape 442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443" name="Shape 44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444" name="Shape 444"/>
          <p:cNvSpPr txBox="1"/>
          <p:nvPr>
            <p:ph idx="1" type="body"/>
          </p:nvPr>
        </p:nvSpPr>
        <p:spPr>
          <a:xfrm>
            <a:off x="455612" y="12954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add(int addObject)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Node* newNode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newNode-&gt;set(addObject);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currentNode != NULL ){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    newNode-&gt;setNext(currentNode-&gt;getNext());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newNode-&gt;setNext(NULL);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headNode-&gt;setNext(newNode);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currentNode = 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size++;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Shape 45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51" name="Shape 45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452" name="Shape 452"/>
          <p:cNvGrpSpPr/>
          <p:nvPr/>
        </p:nvGrpSpPr>
        <p:grpSpPr>
          <a:xfrm>
            <a:off x="76200" y="3429000"/>
            <a:ext cx="8381911" cy="381050"/>
            <a:chOff x="76200" y="1981200"/>
            <a:chExt cx="8381911" cy="381050"/>
          </a:xfrm>
        </p:grpSpPr>
        <p:sp>
          <p:nvSpPr>
            <p:cNvPr id="453" name="Shape 453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54" name="Shape 454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455" name="Shape 45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456" name="Shape 456"/>
          <p:cNvSpPr txBox="1"/>
          <p:nvPr>
            <p:ph idx="1" type="body"/>
          </p:nvPr>
        </p:nvSpPr>
        <p:spPr>
          <a:xfrm>
            <a:off x="455612" y="12954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add(int addObject)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Node* newNode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newNode-&gt;set(addObject);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currentNode != NULL ){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    newNode-&gt;setNext(currentNode-&gt;getNext());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newNode-&gt;setNext(NULL);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headNode-&gt;setNext(newNode);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currentNode = 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size++;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63" name="Shape 46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464" name="Shape 464"/>
          <p:cNvGrpSpPr/>
          <p:nvPr/>
        </p:nvGrpSpPr>
        <p:grpSpPr>
          <a:xfrm>
            <a:off x="76200" y="4038600"/>
            <a:ext cx="8381911" cy="381050"/>
            <a:chOff x="76200" y="1981200"/>
            <a:chExt cx="8381911" cy="381050"/>
          </a:xfrm>
        </p:grpSpPr>
        <p:sp>
          <p:nvSpPr>
            <p:cNvPr id="465" name="Shape 465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66" name="Shape 466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467" name="Shape 46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468" name="Shape 468"/>
          <p:cNvSpPr txBox="1"/>
          <p:nvPr>
            <p:ph idx="1" type="body"/>
          </p:nvPr>
        </p:nvSpPr>
        <p:spPr>
          <a:xfrm>
            <a:off x="455612" y="12954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add(int addObject)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Node* newNode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newNode-&gt;set(addObject);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currentNode != NULL ){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    newNode-&gt;setNext(currentNode-&gt;getNext());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newNode-&gt;setNext(NULL);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headNode-&gt;setNext(newNode);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currentNode = 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size++;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Shape 47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75" name="Shape 47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476" name="Shape 476"/>
          <p:cNvGrpSpPr/>
          <p:nvPr/>
        </p:nvGrpSpPr>
        <p:grpSpPr>
          <a:xfrm>
            <a:off x="76200" y="4343400"/>
            <a:ext cx="8381911" cy="381050"/>
            <a:chOff x="76200" y="1981200"/>
            <a:chExt cx="8381911" cy="381050"/>
          </a:xfrm>
        </p:grpSpPr>
        <p:sp>
          <p:nvSpPr>
            <p:cNvPr id="477" name="Shape 477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78" name="Shape 478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479" name="Shape 47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480" name="Shape 480"/>
          <p:cNvSpPr txBox="1"/>
          <p:nvPr>
            <p:ph idx="1" type="body"/>
          </p:nvPr>
        </p:nvSpPr>
        <p:spPr>
          <a:xfrm>
            <a:off x="455612" y="12954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add(int addObject)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Node* newNode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newNode-&gt;set(addObject);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currentNode != NULL ){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    newNode-&gt;setNext(currentNode-&gt;getNext());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newNode-&gt;setNext(NULL);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headNode-&gt;setNext(newNode);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currentNode = 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size++;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Shape 48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87" name="Shape 48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488" name="Shape 488"/>
          <p:cNvGrpSpPr/>
          <p:nvPr/>
        </p:nvGrpSpPr>
        <p:grpSpPr>
          <a:xfrm>
            <a:off x="76200" y="4648200"/>
            <a:ext cx="8381911" cy="381050"/>
            <a:chOff x="76200" y="1981200"/>
            <a:chExt cx="8381911" cy="381050"/>
          </a:xfrm>
        </p:grpSpPr>
        <p:sp>
          <p:nvSpPr>
            <p:cNvPr id="489" name="Shape 489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90" name="Shape 490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491" name="Shape 49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492" name="Shape 492"/>
          <p:cNvSpPr txBox="1"/>
          <p:nvPr>
            <p:ph idx="1" type="body"/>
          </p:nvPr>
        </p:nvSpPr>
        <p:spPr>
          <a:xfrm>
            <a:off x="455612" y="12954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add(int addObject)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Node* newNode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newNode-&gt;set(addObject);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currentNode != NULL ){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    newNode-&gt;setNext(currentNode-&gt;getNext());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newNode-&gt;setNext(NULL);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headNode-&gt;setNext(newNode);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currentNode = 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size++;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Shape 49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99" name="Shape 49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500" name="Shape 500"/>
          <p:cNvGrpSpPr/>
          <p:nvPr/>
        </p:nvGrpSpPr>
        <p:grpSpPr>
          <a:xfrm>
            <a:off x="76200" y="4953000"/>
            <a:ext cx="8381911" cy="381050"/>
            <a:chOff x="76200" y="1981200"/>
            <a:chExt cx="8381911" cy="381050"/>
          </a:xfrm>
        </p:grpSpPr>
        <p:sp>
          <p:nvSpPr>
            <p:cNvPr id="501" name="Shape 501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02" name="Shape 502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503" name="Shape 50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504" name="Shape 504"/>
          <p:cNvSpPr txBox="1"/>
          <p:nvPr>
            <p:ph idx="1" type="body"/>
          </p:nvPr>
        </p:nvSpPr>
        <p:spPr>
          <a:xfrm>
            <a:off x="455612" y="12954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add(int addObject)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Node* newNode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newNode-&gt;set(addObject);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currentNode != NULL ){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    newNode-&gt;setNext(currentNode-&gt;getNext());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newNode-&gt;setNext(NULL);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headNode-&gt;setNext(newNode);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currentNode = 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size++;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Shape 51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511" name="Shape 51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512" name="Shape 512"/>
          <p:cNvGrpSpPr/>
          <p:nvPr/>
        </p:nvGrpSpPr>
        <p:grpSpPr>
          <a:xfrm>
            <a:off x="76200" y="5257800"/>
            <a:ext cx="8381911" cy="381050"/>
            <a:chOff x="76200" y="1981200"/>
            <a:chExt cx="8381911" cy="381050"/>
          </a:xfrm>
        </p:grpSpPr>
        <p:sp>
          <p:nvSpPr>
            <p:cNvPr id="513" name="Shape 513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14" name="Shape 514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515" name="Shape 51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516" name="Shape 516"/>
          <p:cNvSpPr txBox="1"/>
          <p:nvPr>
            <p:ph idx="1" type="body"/>
          </p:nvPr>
        </p:nvSpPr>
        <p:spPr>
          <a:xfrm>
            <a:off x="455612" y="12954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add(int addObject)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Node* newNode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newNode-&gt;set(addObject);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currentNode != NULL ){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    newNode-&gt;setNext(currentNode-&gt;getNext());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newNode-&gt;setNext(NULL);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headNode-&gt;setNext(newNode);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currentNode = 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size++;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Shape 52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523" name="Shape 52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524" name="Shape 524"/>
          <p:cNvGrpSpPr/>
          <p:nvPr/>
        </p:nvGrpSpPr>
        <p:grpSpPr>
          <a:xfrm>
            <a:off x="76200" y="5867400"/>
            <a:ext cx="8381911" cy="381050"/>
            <a:chOff x="76200" y="1981200"/>
            <a:chExt cx="8381911" cy="381050"/>
          </a:xfrm>
        </p:grpSpPr>
        <p:sp>
          <p:nvSpPr>
            <p:cNvPr id="525" name="Shape 525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26" name="Shape 526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527" name="Shape 52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528" name="Shape 528"/>
          <p:cNvSpPr txBox="1"/>
          <p:nvPr>
            <p:ph idx="1" type="body"/>
          </p:nvPr>
        </p:nvSpPr>
        <p:spPr>
          <a:xfrm>
            <a:off x="455612" y="12954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add(int addObject)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Node* newNode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newNode-&gt;set(addObject);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currentNode != NULL ){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    newNode-&gt;setNext(currentNode-&gt;getNext());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newNode-&gt;setNext(NULL);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headNode-&gt;setNext(newNode);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currentNode = 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size++;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Shape 53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535" name="Shape 53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grpSp>
        <p:nvGrpSpPr>
          <p:cNvPr id="536" name="Shape 536"/>
          <p:cNvGrpSpPr/>
          <p:nvPr/>
        </p:nvGrpSpPr>
        <p:grpSpPr>
          <a:xfrm>
            <a:off x="76200" y="6096000"/>
            <a:ext cx="8381911" cy="381050"/>
            <a:chOff x="76200" y="1981200"/>
            <a:chExt cx="8381911" cy="381050"/>
          </a:xfrm>
        </p:grpSpPr>
        <p:sp>
          <p:nvSpPr>
            <p:cNvPr id="537" name="Shape 537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38" name="Shape 538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539" name="Shape 53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540" name="Shape 540"/>
          <p:cNvSpPr txBox="1"/>
          <p:nvPr>
            <p:ph idx="1" type="body"/>
          </p:nvPr>
        </p:nvSpPr>
        <p:spPr>
          <a:xfrm>
            <a:off x="455612" y="12954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add(int addObject)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Node* newNode = new Node();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newNode-&gt;set(addObject);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currentNode != NULL ){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    newNode-&gt;setNext(currentNode-&gt;getNext());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currentNode-&gt;setNext( newNode 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currentNode =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newNode-&gt;setNext(NULL);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headNode-&gt;setNext(newNode);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lastCurrentNode = headNode;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currentNode =  newNode;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size++;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24" name="Shape 12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25" name="Shape 12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455612" y="1371600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Node class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1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Node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get() { return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set(int object) { this-&gt;object =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*getNext() { return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setNext(Node *nextNode)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{ this-&gt;nextNode =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object;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*nextNode;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	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Shape 54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547" name="Shape 54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548" name="Shape 54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 a Linked List</a:t>
            </a:r>
          </a:p>
        </p:txBody>
      </p:sp>
      <p:sp>
        <p:nvSpPr>
          <p:cNvPr id="549" name="Shape 549"/>
          <p:cNvSpPr txBox="1"/>
          <p:nvPr>
            <p:ph idx="1" type="body"/>
          </p:nvPr>
        </p:nvSpPr>
        <p:spPr>
          <a:xfrm>
            <a:off x="455612" y="914400"/>
            <a:ext cx="458699" cy="3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550" name="Shape 550"/>
          <p:cNvGrpSpPr/>
          <p:nvPr/>
        </p:nvGrpSpPr>
        <p:grpSpPr>
          <a:xfrm>
            <a:off x="4952999" y="1676400"/>
            <a:ext cx="457200" cy="304800"/>
            <a:chOff x="7173911" y="3079750"/>
            <a:chExt cx="457200" cy="304800"/>
          </a:xfrm>
        </p:grpSpPr>
        <p:sp>
          <p:nvSpPr>
            <p:cNvPr id="551" name="Shape 551"/>
            <p:cNvSpPr/>
            <p:nvPr/>
          </p:nvSpPr>
          <p:spPr>
            <a:xfrm>
              <a:off x="7173911" y="30797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52" name="Shape 552"/>
            <p:cNvCxnSpPr/>
            <p:nvPr/>
          </p:nvCxnSpPr>
          <p:spPr>
            <a:xfrm>
              <a:off x="7478711" y="30797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553" name="Shape 553"/>
            <p:cNvCxnSpPr/>
            <p:nvPr/>
          </p:nvCxnSpPr>
          <p:spPr>
            <a:xfrm flipH="1">
              <a:off x="7478711" y="3124200"/>
              <a:ext cx="152400" cy="2286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sp>
        <p:nvSpPr>
          <p:cNvPr id="554" name="Shape 554"/>
          <p:cNvSpPr txBox="1"/>
          <p:nvPr/>
        </p:nvSpPr>
        <p:spPr>
          <a:xfrm>
            <a:off x="3276600" y="1644650"/>
            <a:ext cx="111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headNode</a:t>
            </a:r>
          </a:p>
        </p:txBody>
      </p:sp>
      <p:cxnSp>
        <p:nvCxnSpPr>
          <p:cNvPr id="555" name="Shape 555"/>
          <p:cNvCxnSpPr/>
          <p:nvPr/>
        </p:nvCxnSpPr>
        <p:spPr>
          <a:xfrm>
            <a:off x="4343400" y="1828800"/>
            <a:ext cx="609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556" name="Shape 556"/>
          <p:cNvSpPr txBox="1"/>
          <p:nvPr/>
        </p:nvSpPr>
        <p:spPr>
          <a:xfrm>
            <a:off x="6767511" y="1644650"/>
            <a:ext cx="776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size=0</a:t>
            </a:r>
          </a:p>
        </p:txBody>
      </p:sp>
      <p:sp>
        <p:nvSpPr>
          <p:cNvPr id="557" name="Shape 557"/>
          <p:cNvSpPr/>
          <p:nvPr/>
        </p:nvSpPr>
        <p:spPr>
          <a:xfrm>
            <a:off x="609600" y="5562600"/>
            <a:ext cx="1828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8" name="Shape 558"/>
          <p:cNvSpPr txBox="1"/>
          <p:nvPr/>
        </p:nvSpPr>
        <p:spPr>
          <a:xfrm>
            <a:off x="609600" y="1644650"/>
            <a:ext cx="2057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List list;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Shape 56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565" name="Shape 56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566" name="Shape 56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 a Linked List</a:t>
            </a:r>
          </a:p>
        </p:txBody>
      </p:sp>
      <p:sp>
        <p:nvSpPr>
          <p:cNvPr id="567" name="Shape 567"/>
          <p:cNvSpPr txBox="1"/>
          <p:nvPr>
            <p:ph idx="1" type="body"/>
          </p:nvPr>
        </p:nvSpPr>
        <p:spPr>
          <a:xfrm>
            <a:off x="455612" y="914400"/>
            <a:ext cx="458699" cy="3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568" name="Shape 568"/>
          <p:cNvGrpSpPr/>
          <p:nvPr/>
        </p:nvGrpSpPr>
        <p:grpSpPr>
          <a:xfrm>
            <a:off x="4952999" y="1676400"/>
            <a:ext cx="457200" cy="304800"/>
            <a:chOff x="7173911" y="3079750"/>
            <a:chExt cx="457200" cy="304800"/>
          </a:xfrm>
        </p:grpSpPr>
        <p:sp>
          <p:nvSpPr>
            <p:cNvPr id="569" name="Shape 569"/>
            <p:cNvSpPr/>
            <p:nvPr/>
          </p:nvSpPr>
          <p:spPr>
            <a:xfrm>
              <a:off x="7173911" y="30797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70" name="Shape 570"/>
            <p:cNvCxnSpPr/>
            <p:nvPr/>
          </p:nvCxnSpPr>
          <p:spPr>
            <a:xfrm>
              <a:off x="7478711" y="30797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571" name="Shape 571"/>
            <p:cNvCxnSpPr/>
            <p:nvPr/>
          </p:nvCxnSpPr>
          <p:spPr>
            <a:xfrm flipH="1">
              <a:off x="7478711" y="3124200"/>
              <a:ext cx="152400" cy="2286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sp>
        <p:nvSpPr>
          <p:cNvPr id="572" name="Shape 572"/>
          <p:cNvSpPr txBox="1"/>
          <p:nvPr/>
        </p:nvSpPr>
        <p:spPr>
          <a:xfrm>
            <a:off x="3276600" y="1644650"/>
            <a:ext cx="111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headNode</a:t>
            </a:r>
          </a:p>
        </p:txBody>
      </p:sp>
      <p:cxnSp>
        <p:nvCxnSpPr>
          <p:cNvPr id="573" name="Shape 573"/>
          <p:cNvCxnSpPr/>
          <p:nvPr/>
        </p:nvCxnSpPr>
        <p:spPr>
          <a:xfrm>
            <a:off x="4343400" y="1828800"/>
            <a:ext cx="609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574" name="Shape 574"/>
          <p:cNvSpPr/>
          <p:nvPr/>
        </p:nvSpPr>
        <p:spPr>
          <a:xfrm>
            <a:off x="4667250" y="28511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575" name="Shape 575"/>
          <p:cNvCxnSpPr/>
          <p:nvPr/>
        </p:nvCxnSpPr>
        <p:spPr>
          <a:xfrm>
            <a:off x="4972050" y="28511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576" name="Shape 576"/>
          <p:cNvCxnSpPr/>
          <p:nvPr/>
        </p:nvCxnSpPr>
        <p:spPr>
          <a:xfrm>
            <a:off x="5048250" y="30035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577" name="Shape 577"/>
          <p:cNvSpPr/>
          <p:nvPr/>
        </p:nvSpPr>
        <p:spPr>
          <a:xfrm>
            <a:off x="5353050" y="28511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578" name="Shape 578"/>
          <p:cNvCxnSpPr/>
          <p:nvPr/>
        </p:nvCxnSpPr>
        <p:spPr>
          <a:xfrm>
            <a:off x="5657850" y="28511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579" name="Shape 579"/>
          <p:cNvSpPr txBox="1"/>
          <p:nvPr/>
        </p:nvSpPr>
        <p:spPr>
          <a:xfrm>
            <a:off x="5353050" y="2819400"/>
            <a:ext cx="369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580" name="Shape 580"/>
          <p:cNvCxnSpPr/>
          <p:nvPr/>
        </p:nvCxnSpPr>
        <p:spPr>
          <a:xfrm flipH="1">
            <a:off x="5638800" y="2895600"/>
            <a:ext cx="15240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581" name="Shape 581"/>
          <p:cNvSpPr txBox="1"/>
          <p:nvPr/>
        </p:nvSpPr>
        <p:spPr>
          <a:xfrm>
            <a:off x="3276600" y="2787650"/>
            <a:ext cx="111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headNode</a:t>
            </a:r>
          </a:p>
        </p:txBody>
      </p:sp>
      <p:cxnSp>
        <p:nvCxnSpPr>
          <p:cNvPr id="582" name="Shape 582"/>
          <p:cNvCxnSpPr/>
          <p:nvPr/>
        </p:nvCxnSpPr>
        <p:spPr>
          <a:xfrm>
            <a:off x="4419600" y="297180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583" name="Shape 583"/>
          <p:cNvSpPr txBox="1"/>
          <p:nvPr/>
        </p:nvSpPr>
        <p:spPr>
          <a:xfrm>
            <a:off x="4954587" y="2286000"/>
            <a:ext cx="130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currentNode</a:t>
            </a:r>
          </a:p>
        </p:txBody>
      </p:sp>
      <p:sp>
        <p:nvSpPr>
          <p:cNvPr id="584" name="Shape 584"/>
          <p:cNvSpPr txBox="1"/>
          <p:nvPr/>
        </p:nvSpPr>
        <p:spPr>
          <a:xfrm>
            <a:off x="6767511" y="2863850"/>
            <a:ext cx="776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size=1</a:t>
            </a:r>
          </a:p>
        </p:txBody>
      </p:sp>
      <p:sp>
        <p:nvSpPr>
          <p:cNvPr id="585" name="Shape 585"/>
          <p:cNvSpPr txBox="1"/>
          <p:nvPr/>
        </p:nvSpPr>
        <p:spPr>
          <a:xfrm>
            <a:off x="3889375" y="3321050"/>
            <a:ext cx="1617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lastcurrentNode</a:t>
            </a:r>
          </a:p>
        </p:txBody>
      </p:sp>
      <p:cxnSp>
        <p:nvCxnSpPr>
          <p:cNvPr id="586" name="Shape 586"/>
          <p:cNvCxnSpPr/>
          <p:nvPr/>
        </p:nvCxnSpPr>
        <p:spPr>
          <a:xfrm>
            <a:off x="5494337" y="2590800"/>
            <a:ext cx="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587" name="Shape 587"/>
          <p:cNvCxnSpPr/>
          <p:nvPr/>
        </p:nvCxnSpPr>
        <p:spPr>
          <a:xfrm>
            <a:off x="4808537" y="3200400"/>
            <a:ext cx="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588" name="Shape 588"/>
          <p:cNvSpPr txBox="1"/>
          <p:nvPr/>
        </p:nvSpPr>
        <p:spPr>
          <a:xfrm>
            <a:off x="6767511" y="1644650"/>
            <a:ext cx="776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size=0</a:t>
            </a:r>
          </a:p>
        </p:txBody>
      </p:sp>
      <p:sp>
        <p:nvSpPr>
          <p:cNvPr id="589" name="Shape 589"/>
          <p:cNvSpPr/>
          <p:nvPr/>
        </p:nvSpPr>
        <p:spPr>
          <a:xfrm>
            <a:off x="609600" y="5562600"/>
            <a:ext cx="1828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0" name="Shape 590"/>
          <p:cNvSpPr txBox="1"/>
          <p:nvPr/>
        </p:nvSpPr>
        <p:spPr>
          <a:xfrm>
            <a:off x="609600" y="1644650"/>
            <a:ext cx="2057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List list;</a:t>
            </a:r>
          </a:p>
        </p:txBody>
      </p:sp>
      <p:sp>
        <p:nvSpPr>
          <p:cNvPr id="591" name="Shape 591"/>
          <p:cNvSpPr txBox="1"/>
          <p:nvPr/>
        </p:nvSpPr>
        <p:spPr>
          <a:xfrm>
            <a:off x="609600" y="2895600"/>
            <a:ext cx="2133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list.add(2);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Shape 59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598" name="Shape 59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599" name="Shape 59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 a Linked List</a:t>
            </a:r>
          </a:p>
        </p:txBody>
      </p:sp>
      <p:sp>
        <p:nvSpPr>
          <p:cNvPr id="600" name="Shape 600"/>
          <p:cNvSpPr txBox="1"/>
          <p:nvPr>
            <p:ph idx="1" type="body"/>
          </p:nvPr>
        </p:nvSpPr>
        <p:spPr>
          <a:xfrm>
            <a:off x="455612" y="914400"/>
            <a:ext cx="458699" cy="3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601" name="Shape 601"/>
          <p:cNvGrpSpPr/>
          <p:nvPr/>
        </p:nvGrpSpPr>
        <p:grpSpPr>
          <a:xfrm>
            <a:off x="4952999" y="1676400"/>
            <a:ext cx="457200" cy="304800"/>
            <a:chOff x="7173911" y="3079750"/>
            <a:chExt cx="457200" cy="304800"/>
          </a:xfrm>
        </p:grpSpPr>
        <p:sp>
          <p:nvSpPr>
            <p:cNvPr id="602" name="Shape 602"/>
            <p:cNvSpPr/>
            <p:nvPr/>
          </p:nvSpPr>
          <p:spPr>
            <a:xfrm>
              <a:off x="7173911" y="30797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603" name="Shape 603"/>
            <p:cNvCxnSpPr/>
            <p:nvPr/>
          </p:nvCxnSpPr>
          <p:spPr>
            <a:xfrm>
              <a:off x="7478711" y="30797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604" name="Shape 604"/>
            <p:cNvCxnSpPr/>
            <p:nvPr/>
          </p:nvCxnSpPr>
          <p:spPr>
            <a:xfrm flipH="1">
              <a:off x="7478711" y="3124200"/>
              <a:ext cx="152400" cy="2286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sp>
        <p:nvSpPr>
          <p:cNvPr id="605" name="Shape 605"/>
          <p:cNvSpPr txBox="1"/>
          <p:nvPr/>
        </p:nvSpPr>
        <p:spPr>
          <a:xfrm>
            <a:off x="3276600" y="1644650"/>
            <a:ext cx="111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headNode</a:t>
            </a:r>
          </a:p>
        </p:txBody>
      </p:sp>
      <p:cxnSp>
        <p:nvCxnSpPr>
          <p:cNvPr id="606" name="Shape 606"/>
          <p:cNvCxnSpPr/>
          <p:nvPr/>
        </p:nvCxnSpPr>
        <p:spPr>
          <a:xfrm>
            <a:off x="4343400" y="1828800"/>
            <a:ext cx="609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607" name="Shape 607"/>
          <p:cNvSpPr/>
          <p:nvPr/>
        </p:nvSpPr>
        <p:spPr>
          <a:xfrm>
            <a:off x="4667250" y="28511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08" name="Shape 608"/>
          <p:cNvCxnSpPr/>
          <p:nvPr/>
        </p:nvCxnSpPr>
        <p:spPr>
          <a:xfrm>
            <a:off x="4972050" y="28511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609" name="Shape 609"/>
          <p:cNvCxnSpPr/>
          <p:nvPr/>
        </p:nvCxnSpPr>
        <p:spPr>
          <a:xfrm>
            <a:off x="5048250" y="30035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610" name="Shape 610"/>
          <p:cNvSpPr/>
          <p:nvPr/>
        </p:nvSpPr>
        <p:spPr>
          <a:xfrm>
            <a:off x="5353050" y="28511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11" name="Shape 611"/>
          <p:cNvCxnSpPr/>
          <p:nvPr/>
        </p:nvCxnSpPr>
        <p:spPr>
          <a:xfrm>
            <a:off x="5657850" y="28511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612" name="Shape 612"/>
          <p:cNvSpPr txBox="1"/>
          <p:nvPr/>
        </p:nvSpPr>
        <p:spPr>
          <a:xfrm>
            <a:off x="5353050" y="2819400"/>
            <a:ext cx="369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613" name="Shape 613"/>
          <p:cNvCxnSpPr/>
          <p:nvPr/>
        </p:nvCxnSpPr>
        <p:spPr>
          <a:xfrm flipH="1">
            <a:off x="5638800" y="2895600"/>
            <a:ext cx="15240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614" name="Shape 614"/>
          <p:cNvSpPr txBox="1"/>
          <p:nvPr/>
        </p:nvSpPr>
        <p:spPr>
          <a:xfrm>
            <a:off x="3276600" y="2787650"/>
            <a:ext cx="111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headNode</a:t>
            </a:r>
          </a:p>
        </p:txBody>
      </p:sp>
      <p:cxnSp>
        <p:nvCxnSpPr>
          <p:cNvPr id="615" name="Shape 615"/>
          <p:cNvCxnSpPr/>
          <p:nvPr/>
        </p:nvCxnSpPr>
        <p:spPr>
          <a:xfrm>
            <a:off x="4419600" y="297180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616" name="Shape 616"/>
          <p:cNvSpPr txBox="1"/>
          <p:nvPr/>
        </p:nvSpPr>
        <p:spPr>
          <a:xfrm>
            <a:off x="4954587" y="2286000"/>
            <a:ext cx="130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currentNode</a:t>
            </a:r>
          </a:p>
        </p:txBody>
      </p:sp>
      <p:sp>
        <p:nvSpPr>
          <p:cNvPr id="617" name="Shape 617"/>
          <p:cNvSpPr txBox="1"/>
          <p:nvPr/>
        </p:nvSpPr>
        <p:spPr>
          <a:xfrm>
            <a:off x="6767511" y="2863850"/>
            <a:ext cx="776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size=1</a:t>
            </a:r>
          </a:p>
        </p:txBody>
      </p:sp>
      <p:sp>
        <p:nvSpPr>
          <p:cNvPr id="618" name="Shape 618"/>
          <p:cNvSpPr txBox="1"/>
          <p:nvPr/>
        </p:nvSpPr>
        <p:spPr>
          <a:xfrm>
            <a:off x="3889375" y="3321050"/>
            <a:ext cx="1617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lastcurrentNode</a:t>
            </a:r>
          </a:p>
        </p:txBody>
      </p:sp>
      <p:cxnSp>
        <p:nvCxnSpPr>
          <p:cNvPr id="619" name="Shape 619"/>
          <p:cNvCxnSpPr/>
          <p:nvPr/>
        </p:nvCxnSpPr>
        <p:spPr>
          <a:xfrm>
            <a:off x="5494337" y="2590800"/>
            <a:ext cx="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620" name="Shape 620"/>
          <p:cNvCxnSpPr/>
          <p:nvPr/>
        </p:nvCxnSpPr>
        <p:spPr>
          <a:xfrm>
            <a:off x="4808537" y="3200400"/>
            <a:ext cx="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621" name="Shape 621"/>
          <p:cNvSpPr/>
          <p:nvPr/>
        </p:nvSpPr>
        <p:spPr>
          <a:xfrm>
            <a:off x="4591050" y="47561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22" name="Shape 622"/>
          <p:cNvCxnSpPr/>
          <p:nvPr/>
        </p:nvCxnSpPr>
        <p:spPr>
          <a:xfrm>
            <a:off x="4895850" y="47561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623" name="Shape 623"/>
          <p:cNvCxnSpPr/>
          <p:nvPr/>
        </p:nvCxnSpPr>
        <p:spPr>
          <a:xfrm>
            <a:off x="4972050" y="49085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624" name="Shape 624"/>
          <p:cNvSpPr/>
          <p:nvPr/>
        </p:nvSpPr>
        <p:spPr>
          <a:xfrm>
            <a:off x="5276850" y="47561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25" name="Shape 625"/>
          <p:cNvCxnSpPr/>
          <p:nvPr/>
        </p:nvCxnSpPr>
        <p:spPr>
          <a:xfrm>
            <a:off x="5581650" y="47561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626" name="Shape 626"/>
          <p:cNvSpPr txBox="1"/>
          <p:nvPr/>
        </p:nvSpPr>
        <p:spPr>
          <a:xfrm>
            <a:off x="5276850" y="4724400"/>
            <a:ext cx="369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627" name="Shape 627"/>
          <p:cNvCxnSpPr/>
          <p:nvPr/>
        </p:nvCxnSpPr>
        <p:spPr>
          <a:xfrm>
            <a:off x="5657850" y="49085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628" name="Shape 628"/>
          <p:cNvSpPr/>
          <p:nvPr/>
        </p:nvSpPr>
        <p:spPr>
          <a:xfrm>
            <a:off x="5962650" y="47561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29" name="Shape 629"/>
          <p:cNvCxnSpPr/>
          <p:nvPr/>
        </p:nvCxnSpPr>
        <p:spPr>
          <a:xfrm>
            <a:off x="6267450" y="47561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630" name="Shape 630"/>
          <p:cNvSpPr txBox="1"/>
          <p:nvPr/>
        </p:nvSpPr>
        <p:spPr>
          <a:xfrm>
            <a:off x="5962650" y="47244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</a:p>
        </p:txBody>
      </p:sp>
      <p:cxnSp>
        <p:nvCxnSpPr>
          <p:cNvPr id="631" name="Shape 631"/>
          <p:cNvCxnSpPr/>
          <p:nvPr/>
        </p:nvCxnSpPr>
        <p:spPr>
          <a:xfrm flipH="1">
            <a:off x="6248400" y="4800600"/>
            <a:ext cx="15240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632" name="Shape 632"/>
          <p:cNvSpPr txBox="1"/>
          <p:nvPr/>
        </p:nvSpPr>
        <p:spPr>
          <a:xfrm>
            <a:off x="3276600" y="4724400"/>
            <a:ext cx="111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headNode</a:t>
            </a:r>
          </a:p>
        </p:txBody>
      </p:sp>
      <p:sp>
        <p:nvSpPr>
          <p:cNvPr id="633" name="Shape 633"/>
          <p:cNvSpPr txBox="1"/>
          <p:nvPr/>
        </p:nvSpPr>
        <p:spPr>
          <a:xfrm>
            <a:off x="5480050" y="4114800"/>
            <a:ext cx="130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currentNode</a:t>
            </a:r>
          </a:p>
        </p:txBody>
      </p:sp>
      <p:sp>
        <p:nvSpPr>
          <p:cNvPr id="634" name="Shape 634"/>
          <p:cNvSpPr txBox="1"/>
          <p:nvPr/>
        </p:nvSpPr>
        <p:spPr>
          <a:xfrm>
            <a:off x="6767511" y="4724400"/>
            <a:ext cx="776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size=2</a:t>
            </a:r>
          </a:p>
        </p:txBody>
      </p:sp>
      <p:sp>
        <p:nvSpPr>
          <p:cNvPr id="635" name="Shape 635"/>
          <p:cNvSpPr txBox="1"/>
          <p:nvPr/>
        </p:nvSpPr>
        <p:spPr>
          <a:xfrm>
            <a:off x="4706937" y="5226050"/>
            <a:ext cx="1617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lastcurrentNode</a:t>
            </a:r>
          </a:p>
        </p:txBody>
      </p:sp>
      <p:cxnSp>
        <p:nvCxnSpPr>
          <p:cNvPr id="636" name="Shape 636"/>
          <p:cNvCxnSpPr/>
          <p:nvPr/>
        </p:nvCxnSpPr>
        <p:spPr>
          <a:xfrm>
            <a:off x="6096000" y="4495800"/>
            <a:ext cx="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637" name="Shape 637"/>
          <p:cNvCxnSpPr/>
          <p:nvPr/>
        </p:nvCxnSpPr>
        <p:spPr>
          <a:xfrm>
            <a:off x="5410200" y="5105400"/>
            <a:ext cx="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638" name="Shape 638"/>
          <p:cNvSpPr txBox="1"/>
          <p:nvPr/>
        </p:nvSpPr>
        <p:spPr>
          <a:xfrm>
            <a:off x="6767511" y="1644650"/>
            <a:ext cx="776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size=0</a:t>
            </a:r>
          </a:p>
        </p:txBody>
      </p:sp>
      <p:cxnSp>
        <p:nvCxnSpPr>
          <p:cNvPr id="639" name="Shape 639"/>
          <p:cNvCxnSpPr/>
          <p:nvPr/>
        </p:nvCxnSpPr>
        <p:spPr>
          <a:xfrm>
            <a:off x="4343400" y="490855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640" name="Shape 640"/>
          <p:cNvSpPr/>
          <p:nvPr/>
        </p:nvSpPr>
        <p:spPr>
          <a:xfrm>
            <a:off x="609600" y="5562600"/>
            <a:ext cx="1828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1" name="Shape 641"/>
          <p:cNvSpPr txBox="1"/>
          <p:nvPr/>
        </p:nvSpPr>
        <p:spPr>
          <a:xfrm>
            <a:off x="609600" y="1644650"/>
            <a:ext cx="2057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List list;</a:t>
            </a:r>
          </a:p>
        </p:txBody>
      </p:sp>
      <p:sp>
        <p:nvSpPr>
          <p:cNvPr id="642" name="Shape 642"/>
          <p:cNvSpPr txBox="1"/>
          <p:nvPr/>
        </p:nvSpPr>
        <p:spPr>
          <a:xfrm>
            <a:off x="609600" y="2895600"/>
            <a:ext cx="2133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list.add(2);</a:t>
            </a:r>
          </a:p>
        </p:txBody>
      </p:sp>
      <p:sp>
        <p:nvSpPr>
          <p:cNvPr id="643" name="Shape 643"/>
          <p:cNvSpPr txBox="1"/>
          <p:nvPr/>
        </p:nvSpPr>
        <p:spPr>
          <a:xfrm>
            <a:off x="609600" y="4724400"/>
            <a:ext cx="2343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list.add(6);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Shape 64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650" name="Shape 65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651" name="Shape 65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 a Linked List</a:t>
            </a:r>
          </a:p>
        </p:txBody>
      </p:sp>
      <p:sp>
        <p:nvSpPr>
          <p:cNvPr id="652" name="Shape 652"/>
          <p:cNvSpPr txBox="1"/>
          <p:nvPr>
            <p:ph idx="1" type="body"/>
          </p:nvPr>
        </p:nvSpPr>
        <p:spPr>
          <a:xfrm>
            <a:off x="455612" y="1992312"/>
            <a:ext cx="8226300" cy="58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List.add(8); list.add(7); list.add(1);</a:t>
            </a:r>
          </a:p>
        </p:txBody>
      </p:sp>
      <p:sp>
        <p:nvSpPr>
          <p:cNvPr id="653" name="Shape 653"/>
          <p:cNvSpPr/>
          <p:nvPr/>
        </p:nvSpPr>
        <p:spPr>
          <a:xfrm>
            <a:off x="2297112" y="36893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54" name="Shape 654"/>
          <p:cNvCxnSpPr/>
          <p:nvPr/>
        </p:nvCxnSpPr>
        <p:spPr>
          <a:xfrm>
            <a:off x="2601912" y="36893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655" name="Shape 655"/>
          <p:cNvCxnSpPr/>
          <p:nvPr/>
        </p:nvCxnSpPr>
        <p:spPr>
          <a:xfrm>
            <a:off x="2678112" y="38417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656" name="Shape 656"/>
          <p:cNvSpPr/>
          <p:nvPr/>
        </p:nvSpPr>
        <p:spPr>
          <a:xfrm>
            <a:off x="2982912" y="3689350"/>
            <a:ext cx="457199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57" name="Shape 657"/>
          <p:cNvCxnSpPr/>
          <p:nvPr/>
        </p:nvCxnSpPr>
        <p:spPr>
          <a:xfrm>
            <a:off x="3287712" y="36893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658" name="Shape 658"/>
          <p:cNvSpPr txBox="1"/>
          <p:nvPr/>
        </p:nvSpPr>
        <p:spPr>
          <a:xfrm>
            <a:off x="2982912" y="3657600"/>
            <a:ext cx="369899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cxnSp>
        <p:nvCxnSpPr>
          <p:cNvPr id="659" name="Shape 659"/>
          <p:cNvCxnSpPr/>
          <p:nvPr/>
        </p:nvCxnSpPr>
        <p:spPr>
          <a:xfrm>
            <a:off x="3363912" y="38417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660" name="Shape 660"/>
          <p:cNvSpPr/>
          <p:nvPr/>
        </p:nvSpPr>
        <p:spPr>
          <a:xfrm>
            <a:off x="3668712" y="36893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61" name="Shape 661"/>
          <p:cNvCxnSpPr/>
          <p:nvPr/>
        </p:nvCxnSpPr>
        <p:spPr>
          <a:xfrm>
            <a:off x="3973512" y="36893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662" name="Shape 662"/>
          <p:cNvSpPr txBox="1"/>
          <p:nvPr/>
        </p:nvSpPr>
        <p:spPr>
          <a:xfrm>
            <a:off x="3668712" y="36576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</a:p>
        </p:txBody>
      </p:sp>
      <p:cxnSp>
        <p:nvCxnSpPr>
          <p:cNvPr id="663" name="Shape 663"/>
          <p:cNvCxnSpPr/>
          <p:nvPr/>
        </p:nvCxnSpPr>
        <p:spPr>
          <a:xfrm>
            <a:off x="4049712" y="38417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grpSp>
        <p:nvGrpSpPr>
          <p:cNvPr id="664" name="Shape 664"/>
          <p:cNvGrpSpPr/>
          <p:nvPr/>
        </p:nvGrpSpPr>
        <p:grpSpPr>
          <a:xfrm>
            <a:off x="5029200" y="3657600"/>
            <a:ext cx="685800" cy="336600"/>
            <a:chOff x="4964112" y="2743200"/>
            <a:chExt cx="685800" cy="336600"/>
          </a:xfrm>
        </p:grpSpPr>
        <p:sp>
          <p:nvSpPr>
            <p:cNvPr id="665" name="Shape 665"/>
            <p:cNvSpPr/>
            <p:nvPr/>
          </p:nvSpPr>
          <p:spPr>
            <a:xfrm>
              <a:off x="4964112" y="277495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666" name="Shape 666"/>
            <p:cNvCxnSpPr/>
            <p:nvPr/>
          </p:nvCxnSpPr>
          <p:spPr>
            <a:xfrm>
              <a:off x="5268912" y="277495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667" name="Shape 667"/>
            <p:cNvSpPr txBox="1"/>
            <p:nvPr/>
          </p:nvSpPr>
          <p:spPr>
            <a:xfrm>
              <a:off x="4964112" y="274320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  <p:cxnSp>
          <p:nvCxnSpPr>
            <p:cNvPr id="668" name="Shape 668"/>
            <p:cNvCxnSpPr/>
            <p:nvPr/>
          </p:nvCxnSpPr>
          <p:spPr>
            <a:xfrm>
              <a:off x="5345112" y="2927350"/>
              <a:ext cx="304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</p:grpSp>
      <p:sp>
        <p:nvSpPr>
          <p:cNvPr id="669" name="Shape 669"/>
          <p:cNvSpPr/>
          <p:nvPr/>
        </p:nvSpPr>
        <p:spPr>
          <a:xfrm>
            <a:off x="5715000" y="36893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70" name="Shape 670"/>
          <p:cNvCxnSpPr/>
          <p:nvPr/>
        </p:nvCxnSpPr>
        <p:spPr>
          <a:xfrm>
            <a:off x="6019800" y="36893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671" name="Shape 671"/>
          <p:cNvSpPr txBox="1"/>
          <p:nvPr/>
        </p:nvSpPr>
        <p:spPr>
          <a:xfrm>
            <a:off x="5715000" y="36576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cxnSp>
        <p:nvCxnSpPr>
          <p:cNvPr id="672" name="Shape 672"/>
          <p:cNvCxnSpPr/>
          <p:nvPr/>
        </p:nvCxnSpPr>
        <p:spPr>
          <a:xfrm flipH="1">
            <a:off x="6019800" y="3733800"/>
            <a:ext cx="15240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673" name="Shape 673"/>
          <p:cNvSpPr txBox="1"/>
          <p:nvPr/>
        </p:nvSpPr>
        <p:spPr>
          <a:xfrm>
            <a:off x="685800" y="3657600"/>
            <a:ext cx="111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headNode</a:t>
            </a:r>
          </a:p>
        </p:txBody>
      </p:sp>
      <p:sp>
        <p:nvSpPr>
          <p:cNvPr id="674" name="Shape 674"/>
          <p:cNvSpPr txBox="1"/>
          <p:nvPr/>
        </p:nvSpPr>
        <p:spPr>
          <a:xfrm>
            <a:off x="5327650" y="3124200"/>
            <a:ext cx="130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currentNode</a:t>
            </a:r>
          </a:p>
        </p:txBody>
      </p:sp>
      <p:sp>
        <p:nvSpPr>
          <p:cNvPr id="675" name="Shape 675"/>
          <p:cNvSpPr txBox="1"/>
          <p:nvPr/>
        </p:nvSpPr>
        <p:spPr>
          <a:xfrm>
            <a:off x="6538911" y="3657600"/>
            <a:ext cx="776399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size=5</a:t>
            </a:r>
          </a:p>
        </p:txBody>
      </p:sp>
      <p:sp>
        <p:nvSpPr>
          <p:cNvPr id="676" name="Shape 676"/>
          <p:cNvSpPr txBox="1"/>
          <p:nvPr/>
        </p:nvSpPr>
        <p:spPr>
          <a:xfrm>
            <a:off x="4267200" y="4159250"/>
            <a:ext cx="1617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lastcurrentNode</a:t>
            </a:r>
          </a:p>
        </p:txBody>
      </p:sp>
      <p:cxnSp>
        <p:nvCxnSpPr>
          <p:cNvPr id="677" name="Shape 677"/>
          <p:cNvCxnSpPr/>
          <p:nvPr/>
        </p:nvCxnSpPr>
        <p:spPr>
          <a:xfrm>
            <a:off x="5867400" y="3429000"/>
            <a:ext cx="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678" name="Shape 678"/>
          <p:cNvCxnSpPr/>
          <p:nvPr/>
        </p:nvCxnSpPr>
        <p:spPr>
          <a:xfrm>
            <a:off x="5186362" y="4038600"/>
            <a:ext cx="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679" name="Shape 679"/>
          <p:cNvSpPr/>
          <p:nvPr/>
        </p:nvSpPr>
        <p:spPr>
          <a:xfrm>
            <a:off x="4343400" y="36893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80" name="Shape 680"/>
          <p:cNvCxnSpPr/>
          <p:nvPr/>
        </p:nvCxnSpPr>
        <p:spPr>
          <a:xfrm>
            <a:off x="4648200" y="36893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681" name="Shape 681"/>
          <p:cNvSpPr txBox="1"/>
          <p:nvPr/>
        </p:nvSpPr>
        <p:spPr>
          <a:xfrm>
            <a:off x="4343400" y="36576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</a:p>
        </p:txBody>
      </p:sp>
      <p:cxnSp>
        <p:nvCxnSpPr>
          <p:cNvPr id="682" name="Shape 682"/>
          <p:cNvCxnSpPr/>
          <p:nvPr/>
        </p:nvCxnSpPr>
        <p:spPr>
          <a:xfrm>
            <a:off x="4724400" y="38417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683" name="Shape 683"/>
          <p:cNvCxnSpPr/>
          <p:nvPr/>
        </p:nvCxnSpPr>
        <p:spPr>
          <a:xfrm>
            <a:off x="1804987" y="3841750"/>
            <a:ext cx="492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Shape 68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690" name="Shape 69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691" name="Shape 69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692" name="Shape 692"/>
          <p:cNvSpPr txBox="1"/>
          <p:nvPr>
            <p:ph idx="1" type="body"/>
          </p:nvPr>
        </p:nvSpPr>
        <p:spPr>
          <a:xfrm>
            <a:off x="455612" y="2209800"/>
            <a:ext cx="82263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get() {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 (currentNode != NULL)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  return currentNode-&gt;get();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Shape 69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699" name="Shape 69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700" name="Shape 70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sp>
        <p:nvSpPr>
          <p:cNvPr id="701" name="Shape 701"/>
          <p:cNvSpPr txBox="1"/>
          <p:nvPr>
            <p:ph idx="1" type="body"/>
          </p:nvPr>
        </p:nvSpPr>
        <p:spPr>
          <a:xfrm>
            <a:off x="455612" y="1447800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bool next()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 (currentNode == NULL) return false;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lastCurrentNode = currentNode;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currentNode = currentNode-&gt;getNext();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 (currentNode == NULL || size == 0)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return false;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return true;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33" name="Shape 13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34" name="Shape 13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grpSp>
        <p:nvGrpSpPr>
          <p:cNvPr id="135" name="Shape 135"/>
          <p:cNvGrpSpPr/>
          <p:nvPr/>
        </p:nvGrpSpPr>
        <p:grpSpPr>
          <a:xfrm>
            <a:off x="76200" y="1981200"/>
            <a:ext cx="8381911" cy="381050"/>
            <a:chOff x="76200" y="1981200"/>
            <a:chExt cx="8381911" cy="381050"/>
          </a:xfrm>
        </p:grpSpPr>
        <p:sp>
          <p:nvSpPr>
            <p:cNvPr id="136" name="Shape 136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7" name="Shape 137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138" name="Shape 138"/>
          <p:cNvSpPr txBox="1"/>
          <p:nvPr>
            <p:ph idx="1" type="body"/>
          </p:nvPr>
        </p:nvSpPr>
        <p:spPr>
          <a:xfrm>
            <a:off x="455612" y="1373187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Node class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1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Node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get() { return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set(int object) { this-&gt;object =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*getNext() { return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setNext(Node *nextNode)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{ this-&gt;nextNode =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object;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*nextNode;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	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45" name="Shape 14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46" name="Shape 14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grpSp>
        <p:nvGrpSpPr>
          <p:cNvPr id="147" name="Shape 147"/>
          <p:cNvGrpSpPr/>
          <p:nvPr/>
        </p:nvGrpSpPr>
        <p:grpSpPr>
          <a:xfrm>
            <a:off x="76200" y="2286000"/>
            <a:ext cx="8381911" cy="381050"/>
            <a:chOff x="76200" y="1981200"/>
            <a:chExt cx="8381911" cy="381050"/>
          </a:xfrm>
        </p:grpSpPr>
        <p:sp>
          <p:nvSpPr>
            <p:cNvPr id="148" name="Shape 148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9" name="Shape 149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150" name="Shape 150"/>
          <p:cNvSpPr txBox="1"/>
          <p:nvPr>
            <p:ph idx="1" type="body"/>
          </p:nvPr>
        </p:nvSpPr>
        <p:spPr>
          <a:xfrm>
            <a:off x="455612" y="1373187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Node class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1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Node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get() { return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set(int object) { this-&gt;object =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*getNext() { return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setNext(Node *nextNode)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{ this-&gt;nextNode =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object;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*nextNode;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	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57" name="Shape 15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58" name="Shape 15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grpSp>
        <p:nvGrpSpPr>
          <p:cNvPr id="159" name="Shape 159"/>
          <p:cNvGrpSpPr/>
          <p:nvPr/>
        </p:nvGrpSpPr>
        <p:grpSpPr>
          <a:xfrm>
            <a:off x="76200" y="2590800"/>
            <a:ext cx="8381911" cy="381050"/>
            <a:chOff x="76200" y="1981200"/>
            <a:chExt cx="8381911" cy="381050"/>
          </a:xfrm>
        </p:grpSpPr>
        <p:sp>
          <p:nvSpPr>
            <p:cNvPr id="160" name="Shape 160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1" name="Shape 161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162" name="Shape 162"/>
          <p:cNvSpPr txBox="1"/>
          <p:nvPr>
            <p:ph idx="1" type="body"/>
          </p:nvPr>
        </p:nvSpPr>
        <p:spPr>
          <a:xfrm>
            <a:off x="455612" y="1373187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Node class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1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Node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get() { return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set(int object) { this-&gt;object =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*getNext() { return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setNext(Node *nextNode)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{ this-&gt;nextNode =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object;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*nextNode;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	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69" name="Shape 16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70" name="Shape 17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grpSp>
        <p:nvGrpSpPr>
          <p:cNvPr id="171" name="Shape 171"/>
          <p:cNvGrpSpPr/>
          <p:nvPr/>
        </p:nvGrpSpPr>
        <p:grpSpPr>
          <a:xfrm>
            <a:off x="76200" y="2895600"/>
            <a:ext cx="8381911" cy="381050"/>
            <a:chOff x="76200" y="1981200"/>
            <a:chExt cx="8381911" cy="381050"/>
          </a:xfrm>
        </p:grpSpPr>
        <p:sp>
          <p:nvSpPr>
            <p:cNvPr id="172" name="Shape 172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3" name="Shape 173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174" name="Shape 174"/>
          <p:cNvSpPr txBox="1"/>
          <p:nvPr>
            <p:ph idx="1" type="body"/>
          </p:nvPr>
        </p:nvSpPr>
        <p:spPr>
          <a:xfrm>
            <a:off x="455612" y="1373187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Node class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1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Node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get() { return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set(int object) { this-&gt;object =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*getNext() { return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setNext(Node *nextNode)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{ this-&gt;nextNode =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object;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*nextNode;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	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66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81" name="Shape 18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82" name="Shape 18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Code for Linked List</a:t>
            </a:r>
          </a:p>
        </p:txBody>
      </p:sp>
      <p:grpSp>
        <p:nvGrpSpPr>
          <p:cNvPr id="183" name="Shape 183"/>
          <p:cNvGrpSpPr/>
          <p:nvPr/>
        </p:nvGrpSpPr>
        <p:grpSpPr>
          <a:xfrm>
            <a:off x="76200" y="3505200"/>
            <a:ext cx="8381911" cy="381050"/>
            <a:chOff x="76200" y="1981200"/>
            <a:chExt cx="8381911" cy="381050"/>
          </a:xfrm>
        </p:grpSpPr>
        <p:sp>
          <p:nvSpPr>
            <p:cNvPr id="184" name="Shape 184"/>
            <p:cNvSpPr/>
            <p:nvPr/>
          </p:nvSpPr>
          <p:spPr>
            <a:xfrm>
              <a:off x="455612" y="1981200"/>
              <a:ext cx="8002500" cy="3810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5" name="Shape 185"/>
            <p:cNvSpPr txBox="1"/>
            <p:nvPr/>
          </p:nvSpPr>
          <p:spPr>
            <a:xfrm>
              <a:off x="76200" y="2025650"/>
              <a:ext cx="533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•</a:t>
              </a:r>
            </a:p>
          </p:txBody>
        </p:sp>
      </p:grpSp>
      <p:sp>
        <p:nvSpPr>
          <p:cNvPr id="186" name="Shape 186"/>
          <p:cNvSpPr txBox="1"/>
          <p:nvPr>
            <p:ph idx="1" type="body"/>
          </p:nvPr>
        </p:nvSpPr>
        <p:spPr>
          <a:xfrm>
            <a:off x="455612" y="1373187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Node class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1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Node {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get() { return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set(int object) { this-&gt;object = object;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*getNext() { return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void setNext(Node *nextNode)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{ this-&gt;nextNode = nextNode; };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object;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Node *nextNode;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	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FFFFFF"/>
      </a:dk1>
      <a:lt1>
        <a:srgbClr val="990033"/>
      </a:lt1>
      <a:dk2>
        <a:srgbClr val="FFFFFF"/>
      </a:dk2>
      <a:lt2>
        <a:srgbClr val="808080"/>
      </a:lt2>
      <a:accent1>
        <a:srgbClr val="A50021"/>
      </a:accent1>
      <a:accent2>
        <a:srgbClr val="3333CC"/>
      </a:accent2>
      <a:accent3>
        <a:srgbClr val="990033"/>
      </a:accent3>
      <a:accent4>
        <a:srgbClr val="A50021"/>
      </a:accent4>
      <a:accent5>
        <a:srgbClr val="3333CC"/>
      </a:accent5>
      <a:accent6>
        <a:srgbClr val="990033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